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8" r:id="rId1"/>
  </p:sldMasterIdLst>
  <p:notesMasterIdLst>
    <p:notesMasterId r:id="rId21"/>
  </p:notesMasterIdLst>
  <p:sldIdLst>
    <p:sldId id="405" r:id="rId2"/>
    <p:sldId id="335" r:id="rId3"/>
    <p:sldId id="399" r:id="rId4"/>
    <p:sldId id="406" r:id="rId5"/>
    <p:sldId id="402" r:id="rId6"/>
    <p:sldId id="409" r:id="rId7"/>
    <p:sldId id="410" r:id="rId8"/>
    <p:sldId id="411" r:id="rId9"/>
    <p:sldId id="403" r:id="rId10"/>
    <p:sldId id="404" r:id="rId11"/>
    <p:sldId id="400" r:id="rId12"/>
    <p:sldId id="412" r:id="rId13"/>
    <p:sldId id="413" r:id="rId14"/>
    <p:sldId id="415" r:id="rId15"/>
    <p:sldId id="416" r:id="rId16"/>
    <p:sldId id="417" r:id="rId17"/>
    <p:sldId id="401" r:id="rId18"/>
    <p:sldId id="414" r:id="rId19"/>
    <p:sldId id="336" r:id="rId20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834852-101E-4612-BC08-399BD61AAF48}" v="4" dt="2025-06-05T03:45:43.9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75" autoAdjust="0"/>
    <p:restoredTop sz="86818" autoAdjust="0"/>
  </p:normalViewPr>
  <p:slideViewPr>
    <p:cSldViewPr snapToGrid="0">
      <p:cViewPr varScale="1">
        <p:scale>
          <a:sx n="96" d="100"/>
          <a:sy n="96" d="100"/>
        </p:scale>
        <p:origin x="846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Lo" userId="caf5cbaf-57fd-4f2f-9ee2-68aa5f24d0c7" providerId="ADAL" clId="{1FBE9652-B89B-476C-AE31-9AC0070C8008}"/>
    <pc:docChg chg="modSld">
      <pc:chgData name="Michael Lo" userId="caf5cbaf-57fd-4f2f-9ee2-68aa5f24d0c7" providerId="ADAL" clId="{1FBE9652-B89B-476C-AE31-9AC0070C8008}" dt="2024-10-24T21:07:22.812" v="4" actId="20577"/>
      <pc:docMkLst>
        <pc:docMk/>
      </pc:docMkLst>
      <pc:sldChg chg="modSp modAnim">
        <pc:chgData name="Michael Lo" userId="caf5cbaf-57fd-4f2f-9ee2-68aa5f24d0c7" providerId="ADAL" clId="{1FBE9652-B89B-476C-AE31-9AC0070C8008}" dt="2024-10-22T21:17:51.464" v="0" actId="20577"/>
        <pc:sldMkLst>
          <pc:docMk/>
          <pc:sldMk cId="852121662" sldId="415"/>
        </pc:sldMkLst>
      </pc:sldChg>
      <pc:sldChg chg="modSp">
        <pc:chgData name="Michael Lo" userId="caf5cbaf-57fd-4f2f-9ee2-68aa5f24d0c7" providerId="ADAL" clId="{1FBE9652-B89B-476C-AE31-9AC0070C8008}" dt="2024-10-24T21:07:22.812" v="4" actId="20577"/>
        <pc:sldMkLst>
          <pc:docMk/>
          <pc:sldMk cId="2711030215" sldId="416"/>
        </pc:sldMkLst>
      </pc:sldChg>
    </pc:docChg>
  </pc:docChgLst>
  <pc:docChgLst>
    <pc:chgData name="Michael Lo" userId="caf5cbaf-57fd-4f2f-9ee2-68aa5f24d0c7" providerId="ADAL" clId="{6FBCF64D-ABCA-452D-8167-7E5B490286B2}"/>
    <pc:docChg chg="undo custSel addSld delSld modSld sldOrd">
      <pc:chgData name="Michael Lo" userId="caf5cbaf-57fd-4f2f-9ee2-68aa5f24d0c7" providerId="ADAL" clId="{6FBCF64D-ABCA-452D-8167-7E5B490286B2}" dt="2024-10-10T12:38:36.012" v="9069"/>
      <pc:docMkLst>
        <pc:docMk/>
      </pc:docMkLst>
      <pc:sldChg chg="modSp mod">
        <pc:chgData name="Michael Lo" userId="caf5cbaf-57fd-4f2f-9ee2-68aa5f24d0c7" providerId="ADAL" clId="{6FBCF64D-ABCA-452D-8167-7E5B490286B2}" dt="2024-10-09T13:44:08.996" v="57" actId="20577"/>
        <pc:sldMkLst>
          <pc:docMk/>
          <pc:sldMk cId="641314384" sldId="335"/>
        </pc:sldMkLst>
      </pc:sldChg>
      <pc:sldChg chg="modSp mod">
        <pc:chgData name="Michael Lo" userId="caf5cbaf-57fd-4f2f-9ee2-68aa5f24d0c7" providerId="ADAL" clId="{6FBCF64D-ABCA-452D-8167-7E5B490286B2}" dt="2024-10-10T12:36:51.441" v="9057" actId="6549"/>
        <pc:sldMkLst>
          <pc:docMk/>
          <pc:sldMk cId="228651437" sldId="350"/>
        </pc:sldMkLst>
      </pc:sldChg>
      <pc:sldChg chg="add del">
        <pc:chgData name="Michael Lo" userId="caf5cbaf-57fd-4f2f-9ee2-68aa5f24d0c7" providerId="ADAL" clId="{6FBCF64D-ABCA-452D-8167-7E5B490286B2}" dt="2024-10-10T04:46:06.173" v="1937" actId="47"/>
        <pc:sldMkLst>
          <pc:docMk/>
          <pc:sldMk cId="1337021646" sldId="360"/>
        </pc:sldMkLst>
      </pc:sldChg>
      <pc:sldChg chg="add del">
        <pc:chgData name="Michael Lo" userId="caf5cbaf-57fd-4f2f-9ee2-68aa5f24d0c7" providerId="ADAL" clId="{6FBCF64D-ABCA-452D-8167-7E5B490286B2}" dt="2024-10-10T04:47:57.191" v="2002" actId="47"/>
        <pc:sldMkLst>
          <pc:docMk/>
          <pc:sldMk cId="1402888662" sldId="361"/>
        </pc:sldMkLst>
      </pc:sldChg>
      <pc:sldChg chg="del">
        <pc:chgData name="Michael Lo" userId="caf5cbaf-57fd-4f2f-9ee2-68aa5f24d0c7" providerId="ADAL" clId="{6FBCF64D-ABCA-452D-8167-7E5B490286B2}" dt="2024-10-09T13:44:16.353" v="58" actId="47"/>
        <pc:sldMkLst>
          <pc:docMk/>
          <pc:sldMk cId="187951108" sldId="383"/>
        </pc:sldMkLst>
      </pc:sldChg>
      <pc:sldChg chg="del">
        <pc:chgData name="Michael Lo" userId="caf5cbaf-57fd-4f2f-9ee2-68aa5f24d0c7" providerId="ADAL" clId="{6FBCF64D-ABCA-452D-8167-7E5B490286B2}" dt="2024-10-09T13:44:19.424" v="59" actId="47"/>
        <pc:sldMkLst>
          <pc:docMk/>
          <pc:sldMk cId="3230430266" sldId="384"/>
        </pc:sldMkLst>
      </pc:sldChg>
      <pc:sldChg chg="del">
        <pc:chgData name="Michael Lo" userId="caf5cbaf-57fd-4f2f-9ee2-68aa5f24d0c7" providerId="ADAL" clId="{6FBCF64D-ABCA-452D-8167-7E5B490286B2}" dt="2024-10-09T13:44:21.876" v="62" actId="47"/>
        <pc:sldMkLst>
          <pc:docMk/>
          <pc:sldMk cId="935711978" sldId="390"/>
        </pc:sldMkLst>
      </pc:sldChg>
      <pc:sldChg chg="del">
        <pc:chgData name="Michael Lo" userId="caf5cbaf-57fd-4f2f-9ee2-68aa5f24d0c7" providerId="ADAL" clId="{6FBCF64D-ABCA-452D-8167-7E5B490286B2}" dt="2024-10-09T13:44:16.353" v="58" actId="47"/>
        <pc:sldMkLst>
          <pc:docMk/>
          <pc:sldMk cId="1478091445" sldId="392"/>
        </pc:sldMkLst>
      </pc:sldChg>
      <pc:sldChg chg="del">
        <pc:chgData name="Michael Lo" userId="caf5cbaf-57fd-4f2f-9ee2-68aa5f24d0c7" providerId="ADAL" clId="{6FBCF64D-ABCA-452D-8167-7E5B490286B2}" dt="2024-10-09T13:44:16.353" v="58" actId="47"/>
        <pc:sldMkLst>
          <pc:docMk/>
          <pc:sldMk cId="4034584239" sldId="393"/>
        </pc:sldMkLst>
      </pc:sldChg>
      <pc:sldChg chg="del">
        <pc:chgData name="Michael Lo" userId="caf5cbaf-57fd-4f2f-9ee2-68aa5f24d0c7" providerId="ADAL" clId="{6FBCF64D-ABCA-452D-8167-7E5B490286B2}" dt="2024-10-09T13:44:16.353" v="58" actId="47"/>
        <pc:sldMkLst>
          <pc:docMk/>
          <pc:sldMk cId="665503264" sldId="394"/>
        </pc:sldMkLst>
      </pc:sldChg>
      <pc:sldChg chg="del">
        <pc:chgData name="Michael Lo" userId="caf5cbaf-57fd-4f2f-9ee2-68aa5f24d0c7" providerId="ADAL" clId="{6FBCF64D-ABCA-452D-8167-7E5B490286B2}" dt="2024-10-09T13:44:16.353" v="58" actId="47"/>
        <pc:sldMkLst>
          <pc:docMk/>
          <pc:sldMk cId="934084132" sldId="395"/>
        </pc:sldMkLst>
      </pc:sldChg>
      <pc:sldChg chg="del">
        <pc:chgData name="Michael Lo" userId="caf5cbaf-57fd-4f2f-9ee2-68aa5f24d0c7" providerId="ADAL" clId="{6FBCF64D-ABCA-452D-8167-7E5B490286B2}" dt="2024-10-09T13:44:19.424" v="59" actId="47"/>
        <pc:sldMkLst>
          <pc:docMk/>
          <pc:sldMk cId="2769774089" sldId="396"/>
        </pc:sldMkLst>
      </pc:sldChg>
      <pc:sldChg chg="del">
        <pc:chgData name="Michael Lo" userId="caf5cbaf-57fd-4f2f-9ee2-68aa5f24d0c7" providerId="ADAL" clId="{6FBCF64D-ABCA-452D-8167-7E5B490286B2}" dt="2024-10-09T13:44:19.424" v="59" actId="47"/>
        <pc:sldMkLst>
          <pc:docMk/>
          <pc:sldMk cId="1980852669" sldId="397"/>
        </pc:sldMkLst>
      </pc:sldChg>
      <pc:sldChg chg="del">
        <pc:chgData name="Michael Lo" userId="caf5cbaf-57fd-4f2f-9ee2-68aa5f24d0c7" providerId="ADAL" clId="{6FBCF64D-ABCA-452D-8167-7E5B490286B2}" dt="2024-10-09T13:44:20.646" v="60" actId="47"/>
        <pc:sldMkLst>
          <pc:docMk/>
          <pc:sldMk cId="1971981213" sldId="398"/>
        </pc:sldMkLst>
      </pc:sldChg>
      <pc:sldChg chg="addSp modSp mod">
        <pc:chgData name="Michael Lo" userId="caf5cbaf-57fd-4f2f-9ee2-68aa5f24d0c7" providerId="ADAL" clId="{6FBCF64D-ABCA-452D-8167-7E5B490286B2}" dt="2024-10-10T04:42:50.588" v="1887" actId="207"/>
        <pc:sldMkLst>
          <pc:docMk/>
          <pc:sldMk cId="300377867" sldId="399"/>
        </pc:sldMkLst>
      </pc:sldChg>
      <pc:sldChg chg="modSp add mod">
        <pc:chgData name="Michael Lo" userId="caf5cbaf-57fd-4f2f-9ee2-68aa5f24d0c7" providerId="ADAL" clId="{6FBCF64D-ABCA-452D-8167-7E5B490286B2}" dt="2024-10-10T11:00:45.791" v="4787" actId="20577"/>
        <pc:sldMkLst>
          <pc:docMk/>
          <pc:sldMk cId="328519814" sldId="400"/>
        </pc:sldMkLst>
      </pc:sldChg>
      <pc:sldChg chg="del">
        <pc:chgData name="Michael Lo" userId="caf5cbaf-57fd-4f2f-9ee2-68aa5f24d0c7" providerId="ADAL" clId="{6FBCF64D-ABCA-452D-8167-7E5B490286B2}" dt="2024-10-09T13:44:21.183" v="61" actId="47"/>
        <pc:sldMkLst>
          <pc:docMk/>
          <pc:sldMk cId="2801999941" sldId="400"/>
        </pc:sldMkLst>
      </pc:sldChg>
      <pc:sldChg chg="modSp add mod">
        <pc:chgData name="Michael Lo" userId="caf5cbaf-57fd-4f2f-9ee2-68aa5f24d0c7" providerId="ADAL" clId="{6FBCF64D-ABCA-452D-8167-7E5B490286B2}" dt="2024-10-10T04:43:38.412" v="1895" actId="207"/>
        <pc:sldMkLst>
          <pc:docMk/>
          <pc:sldMk cId="1201761359" sldId="401"/>
        </pc:sldMkLst>
      </pc:sldChg>
      <pc:sldChg chg="modSp add mod">
        <pc:chgData name="Michael Lo" userId="caf5cbaf-57fd-4f2f-9ee2-68aa5f24d0c7" providerId="ADAL" clId="{6FBCF64D-ABCA-452D-8167-7E5B490286B2}" dt="2024-10-09T13:47:58.998" v="470" actId="20577"/>
        <pc:sldMkLst>
          <pc:docMk/>
          <pc:sldMk cId="4032259395" sldId="402"/>
        </pc:sldMkLst>
      </pc:sldChg>
      <pc:sldChg chg="modSp add mod">
        <pc:chgData name="Michael Lo" userId="caf5cbaf-57fd-4f2f-9ee2-68aa5f24d0c7" providerId="ADAL" clId="{6FBCF64D-ABCA-452D-8167-7E5B490286B2}" dt="2024-10-09T13:48:11.131" v="495" actId="6549"/>
        <pc:sldMkLst>
          <pc:docMk/>
          <pc:sldMk cId="3403831163" sldId="403"/>
        </pc:sldMkLst>
      </pc:sldChg>
      <pc:sldChg chg="modSp add mod modAnim">
        <pc:chgData name="Michael Lo" userId="caf5cbaf-57fd-4f2f-9ee2-68aa5f24d0c7" providerId="ADAL" clId="{6FBCF64D-ABCA-452D-8167-7E5B490286B2}" dt="2024-10-10T11:27:34.535" v="5870"/>
        <pc:sldMkLst>
          <pc:docMk/>
          <pc:sldMk cId="4012652775" sldId="404"/>
        </pc:sldMkLst>
      </pc:sldChg>
      <pc:sldChg chg="modSp add mod ord modAnim">
        <pc:chgData name="Michael Lo" userId="caf5cbaf-57fd-4f2f-9ee2-68aa5f24d0c7" providerId="ADAL" clId="{6FBCF64D-ABCA-452D-8167-7E5B490286B2}" dt="2024-10-10T11:28:22.843" v="5878"/>
        <pc:sldMkLst>
          <pc:docMk/>
          <pc:sldMk cId="4041220794" sldId="405"/>
        </pc:sldMkLst>
      </pc:sldChg>
      <pc:sldChg chg="modSp add mod modAnim modNotesTx">
        <pc:chgData name="Michael Lo" userId="caf5cbaf-57fd-4f2f-9ee2-68aa5f24d0c7" providerId="ADAL" clId="{6FBCF64D-ABCA-452D-8167-7E5B490286B2}" dt="2024-10-10T12:26:31.628" v="8380" actId="20577"/>
        <pc:sldMkLst>
          <pc:docMk/>
          <pc:sldMk cId="264360980" sldId="406"/>
        </pc:sldMkLst>
      </pc:sldChg>
      <pc:sldChg chg="modSp add mod modNotesTx">
        <pc:chgData name="Michael Lo" userId="caf5cbaf-57fd-4f2f-9ee2-68aa5f24d0c7" providerId="ADAL" clId="{6FBCF64D-ABCA-452D-8167-7E5B490286B2}" dt="2024-10-10T12:37:46.026" v="9060" actId="6549"/>
        <pc:sldMkLst>
          <pc:docMk/>
          <pc:sldMk cId="1335586762" sldId="407"/>
        </pc:sldMkLst>
      </pc:sldChg>
      <pc:sldChg chg="modSp add mod ord modAnim modNotesTx">
        <pc:chgData name="Michael Lo" userId="caf5cbaf-57fd-4f2f-9ee2-68aa5f24d0c7" providerId="ADAL" clId="{6FBCF64D-ABCA-452D-8167-7E5B490286B2}" dt="2024-10-10T12:38:36.012" v="9069"/>
        <pc:sldMkLst>
          <pc:docMk/>
          <pc:sldMk cId="3432764269" sldId="408"/>
        </pc:sldMkLst>
      </pc:sldChg>
      <pc:sldChg chg="modSp add del mod">
        <pc:chgData name="Michael Lo" userId="caf5cbaf-57fd-4f2f-9ee2-68aa5f24d0c7" providerId="ADAL" clId="{6FBCF64D-ABCA-452D-8167-7E5B490286B2}" dt="2024-10-10T12:19:55.865" v="7856" actId="47"/>
        <pc:sldMkLst>
          <pc:docMk/>
          <pc:sldMk cId="2116806192" sldId="409"/>
        </pc:sldMkLst>
      </pc:sldChg>
      <pc:sldChg chg="modSp modAnim">
        <pc:chgData name="Michael Lo" userId="caf5cbaf-57fd-4f2f-9ee2-68aa5f24d0c7" providerId="ADAL" clId="{6FBCF64D-ABCA-452D-8167-7E5B490286B2}" dt="2024-10-10T10:19:33.272" v="2326" actId="20577"/>
        <pc:sldMkLst>
          <pc:docMk/>
          <pc:sldMk cId="1634320943" sldId="410"/>
        </pc:sldMkLst>
      </pc:sldChg>
      <pc:sldChg chg="addSp modSp mod modAnim modNotesTx">
        <pc:chgData name="Michael Lo" userId="caf5cbaf-57fd-4f2f-9ee2-68aa5f24d0c7" providerId="ADAL" clId="{6FBCF64D-ABCA-452D-8167-7E5B490286B2}" dt="2024-10-10T12:22:31.114" v="8054" actId="20577"/>
        <pc:sldMkLst>
          <pc:docMk/>
          <pc:sldMk cId="820373039" sldId="411"/>
        </pc:sldMkLst>
      </pc:sldChg>
      <pc:sldChg chg="modSp mod ord modShow">
        <pc:chgData name="Michael Lo" userId="caf5cbaf-57fd-4f2f-9ee2-68aa5f24d0c7" providerId="ADAL" clId="{6FBCF64D-ABCA-452D-8167-7E5B490286B2}" dt="2024-10-10T12:21:22.165" v="7859" actId="729"/>
        <pc:sldMkLst>
          <pc:docMk/>
          <pc:sldMk cId="1311522508" sldId="412"/>
        </pc:sldMkLst>
      </pc:sldChg>
      <pc:sldChg chg="modSp mod ord modAnim modShow">
        <pc:chgData name="Michael Lo" userId="caf5cbaf-57fd-4f2f-9ee2-68aa5f24d0c7" providerId="ADAL" clId="{6FBCF64D-ABCA-452D-8167-7E5B490286B2}" dt="2024-10-10T12:21:22.165" v="7859" actId="729"/>
        <pc:sldMkLst>
          <pc:docMk/>
          <pc:sldMk cId="3781971064" sldId="413"/>
        </pc:sldMkLst>
      </pc:sldChg>
      <pc:sldChg chg="addSp modSp add mod modAnim">
        <pc:chgData name="Michael Lo" userId="caf5cbaf-57fd-4f2f-9ee2-68aa5f24d0c7" providerId="ADAL" clId="{6FBCF64D-ABCA-452D-8167-7E5B490286B2}" dt="2024-10-10T04:45:59.667" v="1936"/>
        <pc:sldMkLst>
          <pc:docMk/>
          <pc:sldMk cId="333531101" sldId="414"/>
        </pc:sldMkLst>
      </pc:sldChg>
      <pc:sldChg chg="addSp modSp add mod modAnim modNotesTx">
        <pc:chgData name="Michael Lo" userId="caf5cbaf-57fd-4f2f-9ee2-68aa5f24d0c7" providerId="ADAL" clId="{6FBCF64D-ABCA-452D-8167-7E5B490286B2}" dt="2024-10-10T12:22:58.682" v="8109" actId="20577"/>
        <pc:sldMkLst>
          <pc:docMk/>
          <pc:sldMk cId="3255621518" sldId="415"/>
        </pc:sldMkLst>
      </pc:sldChg>
      <pc:sldChg chg="modSp add mod ord modAnim">
        <pc:chgData name="Michael Lo" userId="caf5cbaf-57fd-4f2f-9ee2-68aa5f24d0c7" providerId="ADAL" clId="{6FBCF64D-ABCA-452D-8167-7E5B490286B2}" dt="2024-10-10T11:27:09.555" v="5867"/>
        <pc:sldMkLst>
          <pc:docMk/>
          <pc:sldMk cId="106514754" sldId="416"/>
        </pc:sldMkLst>
      </pc:sldChg>
      <pc:sldChg chg="addSp modSp add mod modAnim">
        <pc:chgData name="Michael Lo" userId="caf5cbaf-57fd-4f2f-9ee2-68aa5f24d0c7" providerId="ADAL" clId="{6FBCF64D-ABCA-452D-8167-7E5B490286B2}" dt="2024-10-10T11:27:00.445" v="5866"/>
        <pc:sldMkLst>
          <pc:docMk/>
          <pc:sldMk cId="671721308" sldId="417"/>
        </pc:sldMkLst>
      </pc:sldChg>
      <pc:sldChg chg="modSp add mod modAnim">
        <pc:chgData name="Michael Lo" userId="caf5cbaf-57fd-4f2f-9ee2-68aa5f24d0c7" providerId="ADAL" clId="{6FBCF64D-ABCA-452D-8167-7E5B490286B2}" dt="2024-10-10T12:38:23.320" v="9067"/>
        <pc:sldMkLst>
          <pc:docMk/>
          <pc:sldMk cId="1169995568" sldId="418"/>
        </pc:sldMkLst>
      </pc:sldChg>
      <pc:sldChg chg="modSp add mod modShow modNotesTx">
        <pc:chgData name="Michael Lo" userId="caf5cbaf-57fd-4f2f-9ee2-68aa5f24d0c7" providerId="ADAL" clId="{6FBCF64D-ABCA-452D-8167-7E5B490286B2}" dt="2024-10-10T12:28:41.020" v="8486" actId="20577"/>
        <pc:sldMkLst>
          <pc:docMk/>
          <pc:sldMk cId="1677243113" sldId="419"/>
        </pc:sldMkLst>
      </pc:sldChg>
    </pc:docChg>
  </pc:docChgLst>
  <pc:docChgLst>
    <pc:chgData name="Michael Lo" userId="caf5cbaf-57fd-4f2f-9ee2-68aa5f24d0c7" providerId="ADAL" clId="{FCF1E590-33DA-4E89-AC6D-71A9EE8EE458}"/>
    <pc:docChg chg="undo redo custSel addSld delSld modSld sldOrd modMainMaster">
      <pc:chgData name="Michael Lo" userId="caf5cbaf-57fd-4f2f-9ee2-68aa5f24d0c7" providerId="ADAL" clId="{FCF1E590-33DA-4E89-AC6D-71A9EE8EE458}" dt="2024-05-06T18:20:24.166" v="7145"/>
      <pc:docMkLst>
        <pc:docMk/>
      </pc:docMkLst>
      <pc:sldChg chg="addSp modSp del mod">
        <pc:chgData name="Michael Lo" userId="caf5cbaf-57fd-4f2f-9ee2-68aa5f24d0c7" providerId="ADAL" clId="{FCF1E590-33DA-4E89-AC6D-71A9EE8EE458}" dt="2024-04-28T16:01:19.772" v="64" actId="47"/>
        <pc:sldMkLst>
          <pc:docMk/>
          <pc:sldMk cId="2549523196" sldId="256"/>
        </pc:sldMkLst>
      </pc:sldChg>
      <pc:sldChg chg="modSp mod ord modAnim">
        <pc:chgData name="Michael Lo" userId="caf5cbaf-57fd-4f2f-9ee2-68aa5f24d0c7" providerId="ADAL" clId="{FCF1E590-33DA-4E89-AC6D-71A9EE8EE458}" dt="2024-04-28T18:10:42.712" v="1789"/>
        <pc:sldMkLst>
          <pc:docMk/>
          <pc:sldMk cId="3474000516" sldId="260"/>
        </pc:sldMkLst>
      </pc:sldChg>
      <pc:sldChg chg="modSp mod">
        <pc:chgData name="Michael Lo" userId="caf5cbaf-57fd-4f2f-9ee2-68aa5f24d0c7" providerId="ADAL" clId="{FCF1E590-33DA-4E89-AC6D-71A9EE8EE458}" dt="2024-04-28T23:03:34.848" v="6247"/>
        <pc:sldMkLst>
          <pc:docMk/>
          <pc:sldMk cId="312178443" sldId="264"/>
        </pc:sldMkLst>
      </pc:sldChg>
      <pc:sldChg chg="modSp del mod">
        <pc:chgData name="Michael Lo" userId="caf5cbaf-57fd-4f2f-9ee2-68aa5f24d0c7" providerId="ADAL" clId="{FCF1E590-33DA-4E89-AC6D-71A9EE8EE458}" dt="2024-04-28T17:01:03.422" v="651" actId="47"/>
        <pc:sldMkLst>
          <pc:docMk/>
          <pc:sldMk cId="1787049339" sldId="267"/>
        </pc:sldMkLst>
      </pc:sldChg>
      <pc:sldChg chg="addSp delSp modSp del mod">
        <pc:chgData name="Michael Lo" userId="caf5cbaf-57fd-4f2f-9ee2-68aa5f24d0c7" providerId="ADAL" clId="{FCF1E590-33DA-4E89-AC6D-71A9EE8EE458}" dt="2024-04-28T17:25:34.585" v="1476" actId="47"/>
        <pc:sldMkLst>
          <pc:docMk/>
          <pc:sldMk cId="2491462639" sldId="268"/>
        </pc:sldMkLst>
      </pc:sldChg>
      <pc:sldChg chg="modSp del mod">
        <pc:chgData name="Michael Lo" userId="caf5cbaf-57fd-4f2f-9ee2-68aa5f24d0c7" providerId="ADAL" clId="{FCF1E590-33DA-4E89-AC6D-71A9EE8EE458}" dt="2024-04-28T17:26:24.822" v="1499" actId="47"/>
        <pc:sldMkLst>
          <pc:docMk/>
          <pc:sldMk cId="45671347" sldId="269"/>
        </pc:sldMkLst>
      </pc:sldChg>
      <pc:sldChg chg="modSp mod modShow modNotesTx">
        <pc:chgData name="Michael Lo" userId="caf5cbaf-57fd-4f2f-9ee2-68aa5f24d0c7" providerId="ADAL" clId="{FCF1E590-33DA-4E89-AC6D-71A9EE8EE458}" dt="2024-04-28T19:31:15.184" v="3570" actId="729"/>
        <pc:sldMkLst>
          <pc:docMk/>
          <pc:sldMk cId="2087047446" sldId="271"/>
        </pc:sldMkLst>
      </pc:sldChg>
      <pc:sldChg chg="modSp mod ord">
        <pc:chgData name="Michael Lo" userId="caf5cbaf-57fd-4f2f-9ee2-68aa5f24d0c7" providerId="ADAL" clId="{FCF1E590-33DA-4E89-AC6D-71A9EE8EE458}" dt="2024-05-06T18:20:24.166" v="7145"/>
        <pc:sldMkLst>
          <pc:docMk/>
          <pc:sldMk cId="1617941392" sldId="274"/>
        </pc:sldMkLst>
      </pc:sldChg>
      <pc:sldChg chg="addSp delSp modSp mod ord addAnim delAnim modShow modNotesTx">
        <pc:chgData name="Michael Lo" userId="caf5cbaf-57fd-4f2f-9ee2-68aa5f24d0c7" providerId="ADAL" clId="{FCF1E590-33DA-4E89-AC6D-71A9EE8EE458}" dt="2024-04-30T16:30:18.491" v="6627"/>
        <pc:sldMkLst>
          <pc:docMk/>
          <pc:sldMk cId="949276773" sldId="276"/>
        </pc:sldMkLst>
      </pc:sldChg>
      <pc:sldChg chg="add del mod modShow">
        <pc:chgData name="Michael Lo" userId="caf5cbaf-57fd-4f2f-9ee2-68aa5f24d0c7" providerId="ADAL" clId="{FCF1E590-33DA-4E89-AC6D-71A9EE8EE458}" dt="2024-04-28T18:10:07.223" v="1788" actId="47"/>
        <pc:sldMkLst>
          <pc:docMk/>
          <pc:sldMk cId="2434106579" sldId="277"/>
        </pc:sldMkLst>
      </pc:sldChg>
      <pc:sldChg chg="addSp delSp modSp del mod setBg delDesignElem">
        <pc:chgData name="Michael Lo" userId="caf5cbaf-57fd-4f2f-9ee2-68aa5f24d0c7" providerId="ADAL" clId="{FCF1E590-33DA-4E89-AC6D-71A9EE8EE458}" dt="2024-04-28T16:15:03.451" v="93" actId="2696"/>
        <pc:sldMkLst>
          <pc:docMk/>
          <pc:sldMk cId="2849805811" sldId="277"/>
        </pc:sldMkLst>
      </pc:sldChg>
      <pc:sldChg chg="modSp add mod">
        <pc:chgData name="Michael Lo" userId="caf5cbaf-57fd-4f2f-9ee2-68aa5f24d0c7" providerId="ADAL" clId="{FCF1E590-33DA-4E89-AC6D-71A9EE8EE458}" dt="2024-04-28T22:25:27.764" v="6070" actId="113"/>
        <pc:sldMkLst>
          <pc:docMk/>
          <pc:sldMk cId="2739741121" sldId="286"/>
        </pc:sldMkLst>
      </pc:sldChg>
      <pc:sldChg chg="addSp delSp modSp add mod ord modNotesTx">
        <pc:chgData name="Michael Lo" userId="caf5cbaf-57fd-4f2f-9ee2-68aa5f24d0c7" providerId="ADAL" clId="{FCF1E590-33DA-4E89-AC6D-71A9EE8EE458}" dt="2024-05-06T17:26:54.917" v="7143"/>
        <pc:sldMkLst>
          <pc:docMk/>
          <pc:sldMk cId="4012437600" sldId="287"/>
        </pc:sldMkLst>
      </pc:sldChg>
      <pc:sldChg chg="addSp delSp modSp add mod modNotesTx">
        <pc:chgData name="Michael Lo" userId="caf5cbaf-57fd-4f2f-9ee2-68aa5f24d0c7" providerId="ADAL" clId="{FCF1E590-33DA-4E89-AC6D-71A9EE8EE458}" dt="2024-04-29T20:00:45.426" v="6331" actId="20577"/>
        <pc:sldMkLst>
          <pc:docMk/>
          <pc:sldMk cId="1150134704" sldId="288"/>
        </pc:sldMkLst>
      </pc:sldChg>
      <pc:sldChg chg="modSp add mod">
        <pc:chgData name="Michael Lo" userId="caf5cbaf-57fd-4f2f-9ee2-68aa5f24d0c7" providerId="ADAL" clId="{FCF1E590-33DA-4E89-AC6D-71A9EE8EE458}" dt="2024-05-05T23:14:41.915" v="7139" actId="6549"/>
        <pc:sldMkLst>
          <pc:docMk/>
          <pc:sldMk cId="3877331115" sldId="289"/>
        </pc:sldMkLst>
      </pc:sldChg>
      <pc:sldChg chg="addSp delSp modSp add del mod">
        <pc:chgData name="Michael Lo" userId="caf5cbaf-57fd-4f2f-9ee2-68aa5f24d0c7" providerId="ADAL" clId="{FCF1E590-33DA-4E89-AC6D-71A9EE8EE458}" dt="2024-04-28T19:30:14.782" v="3568" actId="2696"/>
        <pc:sldMkLst>
          <pc:docMk/>
          <pc:sldMk cId="844650678" sldId="290"/>
        </pc:sldMkLst>
      </pc:sldChg>
      <pc:sldChg chg="add">
        <pc:chgData name="Michael Lo" userId="caf5cbaf-57fd-4f2f-9ee2-68aa5f24d0c7" providerId="ADAL" clId="{FCF1E590-33DA-4E89-AC6D-71A9EE8EE458}" dt="2024-04-28T19:30:19.330" v="3569"/>
        <pc:sldMkLst>
          <pc:docMk/>
          <pc:sldMk cId="1781081576" sldId="290"/>
        </pc:sldMkLst>
      </pc:sldChg>
      <pc:sldChg chg="add">
        <pc:chgData name="Michael Lo" userId="caf5cbaf-57fd-4f2f-9ee2-68aa5f24d0c7" providerId="ADAL" clId="{FCF1E590-33DA-4E89-AC6D-71A9EE8EE458}" dt="2024-04-28T19:30:19.330" v="3569"/>
        <pc:sldMkLst>
          <pc:docMk/>
          <pc:sldMk cId="257587343" sldId="291"/>
        </pc:sldMkLst>
      </pc:sldChg>
      <pc:sldChg chg="delSp modSp add del mod">
        <pc:chgData name="Michael Lo" userId="caf5cbaf-57fd-4f2f-9ee2-68aa5f24d0c7" providerId="ADAL" clId="{FCF1E590-33DA-4E89-AC6D-71A9EE8EE458}" dt="2024-04-28T19:30:14.782" v="3568" actId="2696"/>
        <pc:sldMkLst>
          <pc:docMk/>
          <pc:sldMk cId="2871884870" sldId="291"/>
        </pc:sldMkLst>
      </pc:sldChg>
      <pc:sldChg chg="addSp delSp modSp add del mod delAnim modAnim">
        <pc:chgData name="Michael Lo" userId="caf5cbaf-57fd-4f2f-9ee2-68aa5f24d0c7" providerId="ADAL" clId="{FCF1E590-33DA-4E89-AC6D-71A9EE8EE458}" dt="2024-04-28T18:01:51.018" v="1733" actId="47"/>
        <pc:sldMkLst>
          <pc:docMk/>
          <pc:sldMk cId="1080092357" sldId="292"/>
        </pc:sldMkLst>
      </pc:sldChg>
      <pc:sldChg chg="addSp delSp modSp add mod addAnim delAnim modAnim modNotesTx">
        <pc:chgData name="Michael Lo" userId="caf5cbaf-57fd-4f2f-9ee2-68aa5f24d0c7" providerId="ADAL" clId="{FCF1E590-33DA-4E89-AC6D-71A9EE8EE458}" dt="2024-04-30T14:18:11.982" v="6335"/>
        <pc:sldMkLst>
          <pc:docMk/>
          <pc:sldMk cId="4139761867" sldId="292"/>
        </pc:sldMkLst>
      </pc:sldChg>
      <pc:sldChg chg="addSp delSp modSp add mod delAnim modAnim modNotesTx">
        <pc:chgData name="Michael Lo" userId="caf5cbaf-57fd-4f2f-9ee2-68aa5f24d0c7" providerId="ADAL" clId="{FCF1E590-33DA-4E89-AC6D-71A9EE8EE458}" dt="2024-04-30T14:18:21.162" v="6336"/>
        <pc:sldMkLst>
          <pc:docMk/>
          <pc:sldMk cId="3619739076" sldId="293"/>
        </pc:sldMkLst>
      </pc:sldChg>
      <pc:sldChg chg="modSp add mod modAnim">
        <pc:chgData name="Michael Lo" userId="caf5cbaf-57fd-4f2f-9ee2-68aa5f24d0c7" providerId="ADAL" clId="{FCF1E590-33DA-4E89-AC6D-71A9EE8EE458}" dt="2024-04-30T14:33:13.751" v="6625" actId="20577"/>
        <pc:sldMkLst>
          <pc:docMk/>
          <pc:sldMk cId="1374115653" sldId="294"/>
        </pc:sldMkLst>
      </pc:sldChg>
      <pc:sldChg chg="add del">
        <pc:chgData name="Michael Lo" userId="caf5cbaf-57fd-4f2f-9ee2-68aa5f24d0c7" providerId="ADAL" clId="{FCF1E590-33DA-4E89-AC6D-71A9EE8EE458}" dt="2024-04-28T18:59:42.582" v="2169" actId="47"/>
        <pc:sldMkLst>
          <pc:docMk/>
          <pc:sldMk cId="2221591698" sldId="294"/>
        </pc:sldMkLst>
      </pc:sldChg>
      <pc:sldChg chg="addSp modSp add mod modAnim modNotesTx">
        <pc:chgData name="Michael Lo" userId="caf5cbaf-57fd-4f2f-9ee2-68aa5f24d0c7" providerId="ADAL" clId="{FCF1E590-33DA-4E89-AC6D-71A9EE8EE458}" dt="2024-04-30T14:20:16.046" v="6339"/>
        <pc:sldMkLst>
          <pc:docMk/>
          <pc:sldMk cId="908299759" sldId="295"/>
        </pc:sldMkLst>
      </pc:sldChg>
      <pc:sldChg chg="modSp add mod modAnim">
        <pc:chgData name="Michael Lo" userId="caf5cbaf-57fd-4f2f-9ee2-68aa5f24d0c7" providerId="ADAL" clId="{FCF1E590-33DA-4E89-AC6D-71A9EE8EE458}" dt="2024-04-28T22:54:06.233" v="6245" actId="113"/>
        <pc:sldMkLst>
          <pc:docMk/>
          <pc:sldMk cId="3003840223" sldId="296"/>
        </pc:sldMkLst>
      </pc:sldChg>
      <pc:sldChg chg="add del">
        <pc:chgData name="Michael Lo" userId="caf5cbaf-57fd-4f2f-9ee2-68aa5f24d0c7" providerId="ADAL" clId="{FCF1E590-33DA-4E89-AC6D-71A9EE8EE458}" dt="2024-04-28T19:32:01.418" v="3597"/>
        <pc:sldMkLst>
          <pc:docMk/>
          <pc:sldMk cId="3297067413" sldId="296"/>
        </pc:sldMkLst>
      </pc:sldChg>
      <pc:sldChg chg="addSp modSp add mod ord modAnim">
        <pc:chgData name="Michael Lo" userId="caf5cbaf-57fd-4f2f-9ee2-68aa5f24d0c7" providerId="ADAL" clId="{FCF1E590-33DA-4E89-AC6D-71A9EE8EE458}" dt="2024-05-06T16:53:58.857" v="7141"/>
        <pc:sldMkLst>
          <pc:docMk/>
          <pc:sldMk cId="2650782475" sldId="297"/>
        </pc:sldMkLst>
      </pc:sldChg>
      <pc:sldChg chg="addSp delSp modSp add mod ord modNotesTx">
        <pc:chgData name="Michael Lo" userId="caf5cbaf-57fd-4f2f-9ee2-68aa5f24d0c7" providerId="ADAL" clId="{FCF1E590-33DA-4E89-AC6D-71A9EE8EE458}" dt="2024-05-05T14:03:04.810" v="6638"/>
        <pc:sldMkLst>
          <pc:docMk/>
          <pc:sldMk cId="2600427177" sldId="298"/>
        </pc:sldMkLst>
      </pc:sldChg>
      <pc:sldMasterChg chg="setBg">
        <pc:chgData name="Michael Lo" userId="caf5cbaf-57fd-4f2f-9ee2-68aa5f24d0c7" providerId="ADAL" clId="{FCF1E590-33DA-4E89-AC6D-71A9EE8EE458}" dt="2024-04-28T15:44:34.868" v="19"/>
        <pc:sldMasterMkLst>
          <pc:docMk/>
          <pc:sldMasterMk cId="295556748" sldId="2147483792"/>
        </pc:sldMasterMkLst>
      </pc:sldMasterChg>
    </pc:docChg>
  </pc:docChgLst>
  <pc:docChgLst>
    <pc:chgData name="Michael Lo" userId="caf5cbaf-57fd-4f2f-9ee2-68aa5f24d0c7" providerId="ADAL" clId="{995E886C-4CB5-4DAE-9FBA-10F1F97A8FF9}"/>
    <pc:docChg chg="undo redo custSel addSld delSld modSld">
      <pc:chgData name="Michael Lo" userId="caf5cbaf-57fd-4f2f-9ee2-68aa5f24d0c7" providerId="ADAL" clId="{995E886C-4CB5-4DAE-9FBA-10F1F97A8FF9}" dt="2024-09-23T12:54:39.144" v="1971" actId="20577"/>
      <pc:docMkLst>
        <pc:docMk/>
      </pc:docMkLst>
      <pc:sldChg chg="addSp delSp modSp add del mod delAnim modAnim">
        <pc:chgData name="Michael Lo" userId="caf5cbaf-57fd-4f2f-9ee2-68aa5f24d0c7" providerId="ADAL" clId="{995E886C-4CB5-4DAE-9FBA-10F1F97A8FF9}" dt="2024-09-23T12:26:57.273" v="892" actId="47"/>
        <pc:sldMkLst>
          <pc:docMk/>
          <pc:sldMk cId="2094144979" sldId="305"/>
        </pc:sldMkLst>
      </pc:sldChg>
      <pc:sldChg chg="modSp add del mod">
        <pc:chgData name="Michael Lo" userId="caf5cbaf-57fd-4f2f-9ee2-68aa5f24d0c7" providerId="ADAL" clId="{995E886C-4CB5-4DAE-9FBA-10F1F97A8FF9}" dt="2024-09-23T12:37:43.078" v="1019" actId="47"/>
        <pc:sldMkLst>
          <pc:docMk/>
          <pc:sldMk cId="2789958000" sldId="317"/>
        </pc:sldMkLst>
      </pc:sldChg>
      <pc:sldChg chg="add del">
        <pc:chgData name="Michael Lo" userId="caf5cbaf-57fd-4f2f-9ee2-68aa5f24d0c7" providerId="ADAL" clId="{995E886C-4CB5-4DAE-9FBA-10F1F97A8FF9}" dt="2024-09-22T23:00:41.711" v="145" actId="47"/>
        <pc:sldMkLst>
          <pc:docMk/>
          <pc:sldMk cId="1397793128" sldId="318"/>
        </pc:sldMkLst>
      </pc:sldChg>
      <pc:sldChg chg="add del">
        <pc:chgData name="Michael Lo" userId="caf5cbaf-57fd-4f2f-9ee2-68aa5f24d0c7" providerId="ADAL" clId="{995E886C-4CB5-4DAE-9FBA-10F1F97A8FF9}" dt="2024-09-22T23:10:08.894" v="262" actId="47"/>
        <pc:sldMkLst>
          <pc:docMk/>
          <pc:sldMk cId="2242822797" sldId="319"/>
        </pc:sldMkLst>
      </pc:sldChg>
      <pc:sldChg chg="add del">
        <pc:chgData name="Michael Lo" userId="caf5cbaf-57fd-4f2f-9ee2-68aa5f24d0c7" providerId="ADAL" clId="{995E886C-4CB5-4DAE-9FBA-10F1F97A8FF9}" dt="2024-09-22T23:10:02.424" v="261" actId="47"/>
        <pc:sldMkLst>
          <pc:docMk/>
          <pc:sldMk cId="2244080160" sldId="320"/>
        </pc:sldMkLst>
      </pc:sldChg>
      <pc:sldChg chg="modSp mod">
        <pc:chgData name="Michael Lo" userId="caf5cbaf-57fd-4f2f-9ee2-68aa5f24d0c7" providerId="ADAL" clId="{995E886C-4CB5-4DAE-9FBA-10F1F97A8FF9}" dt="2024-09-23T12:54:39.144" v="1971" actId="20577"/>
        <pc:sldMkLst>
          <pc:docMk/>
          <pc:sldMk cId="641314384" sldId="335"/>
        </pc:sldMkLst>
      </pc:sldChg>
      <pc:sldChg chg="addSp modSp mod modAnim">
        <pc:chgData name="Michael Lo" userId="caf5cbaf-57fd-4f2f-9ee2-68aa5f24d0c7" providerId="ADAL" clId="{995E886C-4CB5-4DAE-9FBA-10F1F97A8FF9}" dt="2024-09-23T12:37:29.140" v="1018"/>
        <pc:sldMkLst>
          <pc:docMk/>
          <pc:sldMk cId="4043810170" sldId="338"/>
        </pc:sldMkLst>
      </pc:sldChg>
      <pc:sldChg chg="modSp mod">
        <pc:chgData name="Michael Lo" userId="caf5cbaf-57fd-4f2f-9ee2-68aa5f24d0c7" providerId="ADAL" clId="{995E886C-4CB5-4DAE-9FBA-10F1F97A8FF9}" dt="2024-09-23T12:53:16.674" v="1969" actId="400"/>
        <pc:sldMkLst>
          <pc:docMk/>
          <pc:sldMk cId="228651437" sldId="350"/>
        </pc:sldMkLst>
      </pc:sldChg>
      <pc:sldChg chg="del">
        <pc:chgData name="Michael Lo" userId="caf5cbaf-57fd-4f2f-9ee2-68aa5f24d0c7" providerId="ADAL" clId="{995E886C-4CB5-4DAE-9FBA-10F1F97A8FF9}" dt="2024-09-23T12:37:45.809" v="1020" actId="47"/>
        <pc:sldMkLst>
          <pc:docMk/>
          <pc:sldMk cId="315654566" sldId="376"/>
        </pc:sldMkLst>
      </pc:sldChg>
      <pc:sldChg chg="modSp add mod modAnim">
        <pc:chgData name="Michael Lo" userId="caf5cbaf-57fd-4f2f-9ee2-68aa5f24d0c7" providerId="ADAL" clId="{995E886C-4CB5-4DAE-9FBA-10F1F97A8FF9}" dt="2024-09-23T02:23:20.009" v="397"/>
        <pc:sldMkLst>
          <pc:docMk/>
          <pc:sldMk cId="4186747007" sldId="377"/>
        </pc:sldMkLst>
      </pc:sldChg>
      <pc:sldChg chg="addSp modSp add mod modAnim">
        <pc:chgData name="Michael Lo" userId="caf5cbaf-57fd-4f2f-9ee2-68aa5f24d0c7" providerId="ADAL" clId="{995E886C-4CB5-4DAE-9FBA-10F1F97A8FF9}" dt="2024-09-23T12:36:01.876" v="1009"/>
        <pc:sldMkLst>
          <pc:docMk/>
          <pc:sldMk cId="1083582291" sldId="378"/>
        </pc:sldMkLst>
      </pc:sldChg>
      <pc:sldChg chg="addSp delSp modSp add mod delAnim modAnim modNotesTx">
        <pc:chgData name="Michael Lo" userId="caf5cbaf-57fd-4f2f-9ee2-68aa5f24d0c7" providerId="ADAL" clId="{995E886C-4CB5-4DAE-9FBA-10F1F97A8FF9}" dt="2024-09-23T12:36:29.254" v="1013"/>
        <pc:sldMkLst>
          <pc:docMk/>
          <pc:sldMk cId="690994062" sldId="379"/>
        </pc:sldMkLst>
      </pc:sldChg>
      <pc:sldChg chg="addSp delSp modSp add mod delAnim">
        <pc:chgData name="Michael Lo" userId="caf5cbaf-57fd-4f2f-9ee2-68aa5f24d0c7" providerId="ADAL" clId="{995E886C-4CB5-4DAE-9FBA-10F1F97A8FF9}" dt="2024-09-23T12:13:07.773" v="847" actId="1076"/>
        <pc:sldMkLst>
          <pc:docMk/>
          <pc:sldMk cId="36016217" sldId="380"/>
        </pc:sldMkLst>
      </pc:sldChg>
      <pc:sldChg chg="addSp modSp add mod modAnim">
        <pc:chgData name="Michael Lo" userId="caf5cbaf-57fd-4f2f-9ee2-68aa5f24d0c7" providerId="ADAL" clId="{995E886C-4CB5-4DAE-9FBA-10F1F97A8FF9}" dt="2024-09-23T12:52:59.786" v="1968" actId="20577"/>
        <pc:sldMkLst>
          <pc:docMk/>
          <pc:sldMk cId="157528417" sldId="381"/>
        </pc:sldMkLst>
      </pc:sldChg>
    </pc:docChg>
  </pc:docChgLst>
  <pc:docChgLst>
    <pc:chgData name="Michael Lo" userId="caf5cbaf-57fd-4f2f-9ee2-68aa5f24d0c7" providerId="ADAL" clId="{10DB6A8A-D2C8-4956-ACF4-7868E7DC9686}"/>
    <pc:docChg chg="undo custSel addSld delSld modSld sldOrd">
      <pc:chgData name="Michael Lo" userId="caf5cbaf-57fd-4f2f-9ee2-68aa5f24d0c7" providerId="ADAL" clId="{10DB6A8A-D2C8-4956-ACF4-7868E7DC9686}" dt="2024-10-10T16:36:41.500" v="7191" actId="20577"/>
      <pc:docMkLst>
        <pc:docMk/>
      </pc:docMkLst>
      <pc:sldChg chg="modSp mod">
        <pc:chgData name="Michael Lo" userId="caf5cbaf-57fd-4f2f-9ee2-68aa5f24d0c7" providerId="ADAL" clId="{10DB6A8A-D2C8-4956-ACF4-7868E7DC9686}" dt="2024-10-10T16:27:30.391" v="7038" actId="27636"/>
        <pc:sldMkLst>
          <pc:docMk/>
          <pc:sldMk cId="228651437" sldId="350"/>
        </pc:sldMkLst>
      </pc:sldChg>
      <pc:sldChg chg="modSp mod modAnim">
        <pc:chgData name="Michael Lo" userId="caf5cbaf-57fd-4f2f-9ee2-68aa5f24d0c7" providerId="ADAL" clId="{10DB6A8A-D2C8-4956-ACF4-7868E7DC9686}" dt="2024-10-10T01:39:43.432" v="6371"/>
        <pc:sldMkLst>
          <pc:docMk/>
          <pc:sldMk cId="300377867" sldId="399"/>
        </pc:sldMkLst>
      </pc:sldChg>
      <pc:sldChg chg="addSp modSp mod modAnim">
        <pc:chgData name="Michael Lo" userId="caf5cbaf-57fd-4f2f-9ee2-68aa5f24d0c7" providerId="ADAL" clId="{10DB6A8A-D2C8-4956-ACF4-7868E7DC9686}" dt="2024-10-10T16:06:19.377" v="6601" actId="1076"/>
        <pc:sldMkLst>
          <pc:docMk/>
          <pc:sldMk cId="328519814" sldId="400"/>
        </pc:sldMkLst>
      </pc:sldChg>
      <pc:sldChg chg="modSp mod modAnim">
        <pc:chgData name="Michael Lo" userId="caf5cbaf-57fd-4f2f-9ee2-68aa5f24d0c7" providerId="ADAL" clId="{10DB6A8A-D2C8-4956-ACF4-7868E7DC9686}" dt="2024-10-10T16:07:44.508" v="6623"/>
        <pc:sldMkLst>
          <pc:docMk/>
          <pc:sldMk cId="1201761359" sldId="401"/>
        </pc:sldMkLst>
      </pc:sldChg>
      <pc:sldChg chg="modSp mod modAnim modNotesTx">
        <pc:chgData name="Michael Lo" userId="caf5cbaf-57fd-4f2f-9ee2-68aa5f24d0c7" providerId="ADAL" clId="{10DB6A8A-D2C8-4956-ACF4-7868E7DC9686}" dt="2024-10-10T16:10:03.532" v="6637" actId="20577"/>
        <pc:sldMkLst>
          <pc:docMk/>
          <pc:sldMk cId="4032259395" sldId="402"/>
        </pc:sldMkLst>
      </pc:sldChg>
      <pc:sldChg chg="modSp mod ord modAnim modNotesTx">
        <pc:chgData name="Michael Lo" userId="caf5cbaf-57fd-4f2f-9ee2-68aa5f24d0c7" providerId="ADAL" clId="{10DB6A8A-D2C8-4956-ACF4-7868E7DC9686}" dt="2024-10-10T16:08:37.522" v="6629"/>
        <pc:sldMkLst>
          <pc:docMk/>
          <pc:sldMk cId="3403831163" sldId="403"/>
        </pc:sldMkLst>
      </pc:sldChg>
      <pc:sldChg chg="modNotesTx">
        <pc:chgData name="Michael Lo" userId="caf5cbaf-57fd-4f2f-9ee2-68aa5f24d0c7" providerId="ADAL" clId="{10DB6A8A-D2C8-4956-ACF4-7868E7DC9686}" dt="2024-10-10T16:36:41.500" v="7191" actId="20577"/>
        <pc:sldMkLst>
          <pc:docMk/>
          <pc:sldMk cId="4041220794" sldId="405"/>
        </pc:sldMkLst>
      </pc:sldChg>
      <pc:sldChg chg="modSp mod">
        <pc:chgData name="Michael Lo" userId="caf5cbaf-57fd-4f2f-9ee2-68aa5f24d0c7" providerId="ADAL" clId="{10DB6A8A-D2C8-4956-ACF4-7868E7DC9686}" dt="2024-10-10T16:14:35.879" v="6712" actId="20577"/>
        <pc:sldMkLst>
          <pc:docMk/>
          <pc:sldMk cId="264360980" sldId="406"/>
        </pc:sldMkLst>
      </pc:sldChg>
      <pc:sldChg chg="modSp mod modNotesTx">
        <pc:chgData name="Michael Lo" userId="caf5cbaf-57fd-4f2f-9ee2-68aa5f24d0c7" providerId="ADAL" clId="{10DB6A8A-D2C8-4956-ACF4-7868E7DC9686}" dt="2024-10-10T16:25:58.458" v="6975" actId="20577"/>
        <pc:sldMkLst>
          <pc:docMk/>
          <pc:sldMk cId="1335586762" sldId="407"/>
        </pc:sldMkLst>
      </pc:sldChg>
      <pc:sldChg chg="modSp mod ord modAnim">
        <pc:chgData name="Michael Lo" userId="caf5cbaf-57fd-4f2f-9ee2-68aa5f24d0c7" providerId="ADAL" clId="{10DB6A8A-D2C8-4956-ACF4-7868E7DC9686}" dt="2024-10-10T16:32:49.199" v="7067" actId="20577"/>
        <pc:sldMkLst>
          <pc:docMk/>
          <pc:sldMk cId="3432764269" sldId="408"/>
        </pc:sldMkLst>
      </pc:sldChg>
      <pc:sldChg chg="new del">
        <pc:chgData name="Michael Lo" userId="caf5cbaf-57fd-4f2f-9ee2-68aa5f24d0c7" providerId="ADAL" clId="{10DB6A8A-D2C8-4956-ACF4-7868E7DC9686}" dt="2024-10-09T20:30:08.077" v="2185" actId="680"/>
        <pc:sldMkLst>
          <pc:docMk/>
          <pc:sldMk cId="234164264" sldId="410"/>
        </pc:sldMkLst>
      </pc:sldChg>
      <pc:sldChg chg="modSp add mod modAnim">
        <pc:chgData name="Michael Lo" userId="caf5cbaf-57fd-4f2f-9ee2-68aa5f24d0c7" providerId="ADAL" clId="{10DB6A8A-D2C8-4956-ACF4-7868E7DC9686}" dt="2024-10-10T16:11:01.649" v="6679" actId="20577"/>
        <pc:sldMkLst>
          <pc:docMk/>
          <pc:sldMk cId="1634320943" sldId="410"/>
        </pc:sldMkLst>
      </pc:sldChg>
      <pc:sldChg chg="new del">
        <pc:chgData name="Michael Lo" userId="caf5cbaf-57fd-4f2f-9ee2-68aa5f24d0c7" providerId="ADAL" clId="{10DB6A8A-D2C8-4956-ACF4-7868E7DC9686}" dt="2024-10-09T20:30:02.279" v="2183" actId="680"/>
        <pc:sldMkLst>
          <pc:docMk/>
          <pc:sldMk cId="4288745930" sldId="410"/>
        </pc:sldMkLst>
      </pc:sldChg>
      <pc:sldChg chg="modSp add mod ord">
        <pc:chgData name="Michael Lo" userId="caf5cbaf-57fd-4f2f-9ee2-68aa5f24d0c7" providerId="ADAL" clId="{10DB6A8A-D2C8-4956-ACF4-7868E7DC9686}" dt="2024-10-10T16:12:12.951" v="6685"/>
        <pc:sldMkLst>
          <pc:docMk/>
          <pc:sldMk cId="820373039" sldId="411"/>
        </pc:sldMkLst>
      </pc:sldChg>
      <pc:sldChg chg="modSp add mod ord modAnim">
        <pc:chgData name="Michael Lo" userId="caf5cbaf-57fd-4f2f-9ee2-68aa5f24d0c7" providerId="ADAL" clId="{10DB6A8A-D2C8-4956-ACF4-7868E7DC9686}" dt="2024-10-10T16:12:06.657" v="6683"/>
        <pc:sldMkLst>
          <pc:docMk/>
          <pc:sldMk cId="1311522508" sldId="412"/>
        </pc:sldMkLst>
      </pc:sldChg>
      <pc:sldChg chg="addSp modSp add mod ord modAnim">
        <pc:chgData name="Michael Lo" userId="caf5cbaf-57fd-4f2f-9ee2-68aa5f24d0c7" providerId="ADAL" clId="{10DB6A8A-D2C8-4956-ACF4-7868E7DC9686}" dt="2024-10-10T16:11:43.850" v="6681"/>
        <pc:sldMkLst>
          <pc:docMk/>
          <pc:sldMk cId="3781971064" sldId="413"/>
        </pc:sldMkLst>
      </pc:sldChg>
      <pc:sldChg chg="modSp modAnim">
        <pc:chgData name="Michael Lo" userId="caf5cbaf-57fd-4f2f-9ee2-68aa5f24d0c7" providerId="ADAL" clId="{10DB6A8A-D2C8-4956-ACF4-7868E7DC9686}" dt="2024-10-10T16:20:03.856" v="6753"/>
        <pc:sldMkLst>
          <pc:docMk/>
          <pc:sldMk cId="671721308" sldId="417"/>
        </pc:sldMkLst>
      </pc:sldChg>
      <pc:sldChg chg="modSp mod">
        <pc:chgData name="Michael Lo" userId="caf5cbaf-57fd-4f2f-9ee2-68aa5f24d0c7" providerId="ADAL" clId="{10DB6A8A-D2C8-4956-ACF4-7868E7DC9686}" dt="2024-10-10T16:18:51.125" v="6722" actId="20577"/>
        <pc:sldMkLst>
          <pc:docMk/>
          <pc:sldMk cId="1677243113" sldId="419"/>
        </pc:sldMkLst>
      </pc:sldChg>
    </pc:docChg>
  </pc:docChgLst>
  <pc:docChgLst>
    <pc:chgData name="Michael Lo" userId="caf5cbaf-57fd-4f2f-9ee2-68aa5f24d0c7" providerId="ADAL" clId="{96834852-101E-4612-BC08-399BD61AAF48}"/>
    <pc:docChg chg="modSld">
      <pc:chgData name="Michael Lo" userId="caf5cbaf-57fd-4f2f-9ee2-68aa5f24d0c7" providerId="ADAL" clId="{96834852-101E-4612-BC08-399BD61AAF48}" dt="2025-06-05T03:45:43.937" v="23" actId="20577"/>
      <pc:docMkLst>
        <pc:docMk/>
      </pc:docMkLst>
      <pc:sldChg chg="modSp mod">
        <pc:chgData name="Michael Lo" userId="caf5cbaf-57fd-4f2f-9ee2-68aa5f24d0c7" providerId="ADAL" clId="{96834852-101E-4612-BC08-399BD61AAF48}" dt="2025-06-04T12:49:52.647" v="19" actId="20577"/>
        <pc:sldMkLst>
          <pc:docMk/>
          <pc:sldMk cId="641314384" sldId="335"/>
        </pc:sldMkLst>
        <pc:spChg chg="mod">
          <ac:chgData name="Michael Lo" userId="caf5cbaf-57fd-4f2f-9ee2-68aa5f24d0c7" providerId="ADAL" clId="{96834852-101E-4612-BC08-399BD61AAF48}" dt="2025-06-04T12:49:52.647" v="19" actId="20577"/>
          <ac:spMkLst>
            <pc:docMk/>
            <pc:sldMk cId="641314384" sldId="335"/>
            <ac:spMk id="2" creationId="{00000000-0000-0000-0000-000000000000}"/>
          </ac:spMkLst>
        </pc:spChg>
      </pc:sldChg>
      <pc:sldChg chg="modSp">
        <pc:chgData name="Michael Lo" userId="caf5cbaf-57fd-4f2f-9ee2-68aa5f24d0c7" providerId="ADAL" clId="{96834852-101E-4612-BC08-399BD61AAF48}" dt="2025-06-05T03:45:43.937" v="23" actId="20577"/>
        <pc:sldMkLst>
          <pc:docMk/>
          <pc:sldMk cId="2711030215" sldId="416"/>
        </pc:sldMkLst>
        <pc:spChg chg="mod">
          <ac:chgData name="Michael Lo" userId="caf5cbaf-57fd-4f2f-9ee2-68aa5f24d0c7" providerId="ADAL" clId="{96834852-101E-4612-BC08-399BD61AAF48}" dt="2025-06-05T03:45:43.937" v="23" actId="20577"/>
          <ac:spMkLst>
            <pc:docMk/>
            <pc:sldMk cId="2711030215" sldId="416"/>
            <ac:spMk id="3" creationId="{00000000-0000-0000-0000-000000000000}"/>
          </ac:spMkLst>
        </pc:spChg>
      </pc:sldChg>
    </pc:docChg>
  </pc:docChgLst>
  <pc:docChgLst>
    <pc:chgData name="Michael Lo" userId="caf5cbaf-57fd-4f2f-9ee2-68aa5f24d0c7" providerId="ADAL" clId="{A79E7863-952E-4848-94B7-BCEA8CA07FE0}"/>
    <pc:docChg chg="delSld modSld">
      <pc:chgData name="Michael Lo" userId="caf5cbaf-57fd-4f2f-9ee2-68aa5f24d0c7" providerId="ADAL" clId="{A79E7863-952E-4848-94B7-BCEA8CA07FE0}" dt="2021-09-02T03:38:26.062" v="10" actId="47"/>
      <pc:docMkLst>
        <pc:docMk/>
      </pc:docMkLst>
      <pc:sldChg chg="modSp mod">
        <pc:chgData name="Michael Lo" userId="caf5cbaf-57fd-4f2f-9ee2-68aa5f24d0c7" providerId="ADAL" clId="{A79E7863-952E-4848-94B7-BCEA8CA07FE0}" dt="2021-09-02T03:37:59.937" v="9" actId="20577"/>
        <pc:sldMkLst>
          <pc:docMk/>
          <pc:sldMk cId="3474000516" sldId="260"/>
        </pc:sldMkLst>
      </pc:sldChg>
      <pc:sldChg chg="del">
        <pc:chgData name="Michael Lo" userId="caf5cbaf-57fd-4f2f-9ee2-68aa5f24d0c7" providerId="ADAL" clId="{A79E7863-952E-4848-94B7-BCEA8CA07FE0}" dt="2021-09-02T03:38:26.062" v="10" actId="47"/>
        <pc:sldMkLst>
          <pc:docMk/>
          <pc:sldMk cId="312178443" sldId="268"/>
        </pc:sldMkLst>
      </pc:sldChg>
    </pc:docChg>
  </pc:docChgLst>
  <pc:docChgLst>
    <pc:chgData name="Michael Lo" userId="caf5cbaf-57fd-4f2f-9ee2-68aa5f24d0c7" providerId="ADAL" clId="{E88FDAC7-9FD3-4B06-9672-954DA0FC2F0B}"/>
    <pc:docChg chg="undo custSel addSld delSld modSld">
      <pc:chgData name="Michael Lo" userId="caf5cbaf-57fd-4f2f-9ee2-68aa5f24d0c7" providerId="ADAL" clId="{E88FDAC7-9FD3-4B06-9672-954DA0FC2F0B}" dt="2021-08-31T20:34:51.308" v="4929" actId="20577"/>
      <pc:docMkLst>
        <pc:docMk/>
      </pc:docMkLst>
      <pc:sldChg chg="modSp mod">
        <pc:chgData name="Michael Lo" userId="caf5cbaf-57fd-4f2f-9ee2-68aa5f24d0c7" providerId="ADAL" clId="{E88FDAC7-9FD3-4B06-9672-954DA0FC2F0B}" dt="2021-08-31T20:03:52.092" v="3988" actId="20577"/>
        <pc:sldMkLst>
          <pc:docMk/>
          <pc:sldMk cId="2549523196" sldId="256"/>
        </pc:sldMkLst>
      </pc:sldChg>
      <pc:sldChg chg="modSp mod modAnim">
        <pc:chgData name="Michael Lo" userId="caf5cbaf-57fd-4f2f-9ee2-68aa5f24d0c7" providerId="ADAL" clId="{E88FDAC7-9FD3-4B06-9672-954DA0FC2F0B}" dt="2021-08-31T19:54:28.836" v="3242"/>
        <pc:sldMkLst>
          <pc:docMk/>
          <pc:sldMk cId="2641650620" sldId="258"/>
        </pc:sldMkLst>
      </pc:sldChg>
      <pc:sldChg chg="add del">
        <pc:chgData name="Michael Lo" userId="caf5cbaf-57fd-4f2f-9ee2-68aa5f24d0c7" providerId="ADAL" clId="{E88FDAC7-9FD3-4B06-9672-954DA0FC2F0B}" dt="2021-08-31T18:49:33.266" v="91"/>
        <pc:sldMkLst>
          <pc:docMk/>
          <pc:sldMk cId="1008751493" sldId="259"/>
        </pc:sldMkLst>
      </pc:sldChg>
      <pc:sldChg chg="modSp add mod modAnim">
        <pc:chgData name="Michael Lo" userId="caf5cbaf-57fd-4f2f-9ee2-68aa5f24d0c7" providerId="ADAL" clId="{E88FDAC7-9FD3-4B06-9672-954DA0FC2F0B}" dt="2021-08-31T19:54:36.615" v="3244" actId="13926"/>
        <pc:sldMkLst>
          <pc:docMk/>
          <pc:sldMk cId="1802880924" sldId="259"/>
        </pc:sldMkLst>
      </pc:sldChg>
      <pc:sldChg chg="modSp add mod modAnim">
        <pc:chgData name="Michael Lo" userId="caf5cbaf-57fd-4f2f-9ee2-68aa5f24d0c7" providerId="ADAL" clId="{E88FDAC7-9FD3-4B06-9672-954DA0FC2F0B}" dt="2021-08-31T19:52:01.525" v="3214"/>
        <pc:sldMkLst>
          <pc:docMk/>
          <pc:sldMk cId="3474000516" sldId="260"/>
        </pc:sldMkLst>
      </pc:sldChg>
      <pc:sldChg chg="modSp add mod modAnim">
        <pc:chgData name="Michael Lo" userId="caf5cbaf-57fd-4f2f-9ee2-68aa5f24d0c7" providerId="ADAL" clId="{E88FDAC7-9FD3-4B06-9672-954DA0FC2F0B}" dt="2021-08-31T19:52:06.273" v="3215"/>
        <pc:sldMkLst>
          <pc:docMk/>
          <pc:sldMk cId="3677065837" sldId="261"/>
        </pc:sldMkLst>
      </pc:sldChg>
      <pc:sldChg chg="modSp add mod modAnim">
        <pc:chgData name="Michael Lo" userId="caf5cbaf-57fd-4f2f-9ee2-68aa5f24d0c7" providerId="ADAL" clId="{E88FDAC7-9FD3-4B06-9672-954DA0FC2F0B}" dt="2021-08-31T19:53:30.780" v="3240" actId="20577"/>
        <pc:sldMkLst>
          <pc:docMk/>
          <pc:sldMk cId="1601645391" sldId="262"/>
        </pc:sldMkLst>
      </pc:sldChg>
      <pc:sldChg chg="modSp add del mod modAnim">
        <pc:chgData name="Michael Lo" userId="caf5cbaf-57fd-4f2f-9ee2-68aa5f24d0c7" providerId="ADAL" clId="{E88FDAC7-9FD3-4B06-9672-954DA0FC2F0B}" dt="2021-08-31T19:19:56.268" v="2348" actId="47"/>
        <pc:sldMkLst>
          <pc:docMk/>
          <pc:sldMk cId="3032652934" sldId="263"/>
        </pc:sldMkLst>
      </pc:sldChg>
      <pc:sldChg chg="del">
        <pc:chgData name="Michael Lo" userId="caf5cbaf-57fd-4f2f-9ee2-68aa5f24d0c7" providerId="ADAL" clId="{E88FDAC7-9FD3-4B06-9672-954DA0FC2F0B}" dt="2021-08-31T18:42:02.510" v="1" actId="47"/>
        <pc:sldMkLst>
          <pc:docMk/>
          <pc:sldMk cId="312178443" sldId="264"/>
        </pc:sldMkLst>
      </pc:sldChg>
      <pc:sldChg chg="modSp add mod">
        <pc:chgData name="Michael Lo" userId="caf5cbaf-57fd-4f2f-9ee2-68aa5f24d0c7" providerId="ADAL" clId="{E88FDAC7-9FD3-4B06-9672-954DA0FC2F0B}" dt="2021-08-31T19:19:34.454" v="2346" actId="20577"/>
        <pc:sldMkLst>
          <pc:docMk/>
          <pc:sldMk cId="3941491871" sldId="264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1260593609" sldId="265"/>
        </pc:sldMkLst>
      </pc:sldChg>
      <pc:sldChg chg="modSp add mod">
        <pc:chgData name="Michael Lo" userId="caf5cbaf-57fd-4f2f-9ee2-68aa5f24d0c7" providerId="ADAL" clId="{E88FDAC7-9FD3-4B06-9672-954DA0FC2F0B}" dt="2021-08-31T19:49:13.262" v="3145" actId="20577"/>
        <pc:sldMkLst>
          <pc:docMk/>
          <pc:sldMk cId="1730430338" sldId="265"/>
        </pc:sldMkLst>
      </pc:sldChg>
      <pc:sldChg chg="addSp modSp add mod">
        <pc:chgData name="Michael Lo" userId="caf5cbaf-57fd-4f2f-9ee2-68aa5f24d0c7" providerId="ADAL" clId="{E88FDAC7-9FD3-4B06-9672-954DA0FC2F0B}" dt="2021-08-31T20:19:33.074" v="4101" actId="20577"/>
        <pc:sldMkLst>
          <pc:docMk/>
          <pc:sldMk cId="1793970105" sldId="266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2346418038" sldId="266"/>
        </pc:sldMkLst>
      </pc:sldChg>
      <pc:sldChg chg="modSp add mod">
        <pc:chgData name="Michael Lo" userId="caf5cbaf-57fd-4f2f-9ee2-68aa5f24d0c7" providerId="ADAL" clId="{E88FDAC7-9FD3-4B06-9672-954DA0FC2F0B}" dt="2021-08-31T20:17:44.813" v="4089" actId="6549"/>
        <pc:sldMkLst>
          <pc:docMk/>
          <pc:sldMk cId="138028328" sldId="267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342064576" sldId="267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1163799028" sldId="268"/>
        </pc:sldMkLst>
      </pc:sldChg>
      <pc:sldChg chg="modSp add mod">
        <pc:chgData name="Michael Lo" userId="caf5cbaf-57fd-4f2f-9ee2-68aa5f24d0c7" providerId="ADAL" clId="{E88FDAC7-9FD3-4B06-9672-954DA0FC2F0B}" dt="2021-08-31T20:34:51.308" v="4929" actId="20577"/>
        <pc:sldMkLst>
          <pc:docMk/>
          <pc:sldMk cId="1538725063" sldId="268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1435034329" sldId="269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3747420846" sldId="270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4257363202" sldId="273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806861939" sldId="274"/>
        </pc:sldMkLst>
      </pc:sldChg>
    </pc:docChg>
  </pc:docChgLst>
  <pc:docChgLst>
    <pc:chgData name="Michael Lo" userId="caf5cbaf-57fd-4f2f-9ee2-68aa5f24d0c7" providerId="ADAL" clId="{6C3F79AC-B29E-4B9F-83D7-83B4CCA2322B}"/>
    <pc:docChg chg="undo custSel addSld delSld modSld sldOrd">
      <pc:chgData name="Michael Lo" userId="caf5cbaf-57fd-4f2f-9ee2-68aa5f24d0c7" providerId="ADAL" clId="{6C3F79AC-B29E-4B9F-83D7-83B4CCA2322B}" dt="2024-09-16T03:38:13.881" v="10266" actId="729"/>
      <pc:docMkLst>
        <pc:docMk/>
      </pc:docMkLst>
      <pc:sldChg chg="del">
        <pc:chgData name="Michael Lo" userId="caf5cbaf-57fd-4f2f-9ee2-68aa5f24d0c7" providerId="ADAL" clId="{6C3F79AC-B29E-4B9F-83D7-83B4CCA2322B}" dt="2024-09-03T05:02:36.483" v="7738" actId="47"/>
        <pc:sldMkLst>
          <pc:docMk/>
          <pc:sldMk cId="2087047446" sldId="271"/>
        </pc:sldMkLst>
      </pc:sldChg>
      <pc:sldChg chg="delSp add setBg delDesignElem">
        <pc:chgData name="Michael Lo" userId="caf5cbaf-57fd-4f2f-9ee2-68aa5f24d0c7" providerId="ADAL" clId="{6C3F79AC-B29E-4B9F-83D7-83B4CCA2322B}" dt="2024-09-03T00:25:04.169" v="1"/>
        <pc:sldMkLst>
          <pc:docMk/>
          <pc:sldMk cId="622519162" sldId="285"/>
        </pc:sldMkLst>
      </pc:sldChg>
      <pc:sldChg chg="del">
        <pc:chgData name="Michael Lo" userId="caf5cbaf-57fd-4f2f-9ee2-68aa5f24d0c7" providerId="ADAL" clId="{6C3F79AC-B29E-4B9F-83D7-83B4CCA2322B}" dt="2024-09-03T00:25:07.781" v="2" actId="47"/>
        <pc:sldMkLst>
          <pc:docMk/>
          <pc:sldMk cId="3434213136" sldId="314"/>
        </pc:sldMkLst>
      </pc:sldChg>
      <pc:sldChg chg="modSp mod">
        <pc:chgData name="Michael Lo" userId="caf5cbaf-57fd-4f2f-9ee2-68aa5f24d0c7" providerId="ADAL" clId="{6C3F79AC-B29E-4B9F-83D7-83B4CCA2322B}" dt="2024-09-03T00:25:27.102" v="26" actId="20577"/>
        <pc:sldMkLst>
          <pc:docMk/>
          <pc:sldMk cId="641314384" sldId="335"/>
        </pc:sldMkLst>
      </pc:sldChg>
      <pc:sldChg chg="modSp mod modAnim">
        <pc:chgData name="Michael Lo" userId="caf5cbaf-57fd-4f2f-9ee2-68aa5f24d0c7" providerId="ADAL" clId="{6C3F79AC-B29E-4B9F-83D7-83B4CCA2322B}" dt="2024-09-03T18:48:02.338" v="7815" actId="20577"/>
        <pc:sldMkLst>
          <pc:docMk/>
          <pc:sldMk cId="4043810170" sldId="338"/>
        </pc:sldMkLst>
      </pc:sldChg>
      <pc:sldChg chg="mod modShow">
        <pc:chgData name="Michael Lo" userId="caf5cbaf-57fd-4f2f-9ee2-68aa5f24d0c7" providerId="ADAL" clId="{6C3F79AC-B29E-4B9F-83D7-83B4CCA2322B}" dt="2024-09-16T03:38:13.881" v="10266" actId="729"/>
        <pc:sldMkLst>
          <pc:docMk/>
          <pc:sldMk cId="228651437" sldId="350"/>
        </pc:sldMkLst>
      </pc:sldChg>
      <pc:sldChg chg="delSp del mod delAnim">
        <pc:chgData name="Michael Lo" userId="caf5cbaf-57fd-4f2f-9ee2-68aa5f24d0c7" providerId="ADAL" clId="{6C3F79AC-B29E-4B9F-83D7-83B4CCA2322B}" dt="2024-09-03T05:03:02.113" v="7741" actId="47"/>
        <pc:sldMkLst>
          <pc:docMk/>
          <pc:sldMk cId="121103328" sldId="351"/>
        </pc:sldMkLst>
      </pc:sldChg>
      <pc:sldChg chg="del">
        <pc:chgData name="Michael Lo" userId="caf5cbaf-57fd-4f2f-9ee2-68aa5f24d0c7" providerId="ADAL" clId="{6C3F79AC-B29E-4B9F-83D7-83B4CCA2322B}" dt="2024-09-03T05:02:38.136" v="7739" actId="47"/>
        <pc:sldMkLst>
          <pc:docMk/>
          <pc:sldMk cId="2714089317" sldId="352"/>
        </pc:sldMkLst>
      </pc:sldChg>
      <pc:sldChg chg="del">
        <pc:chgData name="Michael Lo" userId="caf5cbaf-57fd-4f2f-9ee2-68aa5f24d0c7" providerId="ADAL" clId="{6C3F79AC-B29E-4B9F-83D7-83B4CCA2322B}" dt="2024-09-03T00:48:08.401" v="1340" actId="47"/>
        <pc:sldMkLst>
          <pc:docMk/>
          <pc:sldMk cId="3823947278" sldId="353"/>
        </pc:sldMkLst>
      </pc:sldChg>
      <pc:sldChg chg="mod modShow">
        <pc:chgData name="Michael Lo" userId="caf5cbaf-57fd-4f2f-9ee2-68aa5f24d0c7" providerId="ADAL" clId="{6C3F79AC-B29E-4B9F-83D7-83B4CCA2322B}" dt="2024-09-03T05:05:26.720" v="7747" actId="729"/>
        <pc:sldMkLst>
          <pc:docMk/>
          <pc:sldMk cId="500677366" sldId="354"/>
        </pc:sldMkLst>
      </pc:sldChg>
      <pc:sldChg chg="mod modShow">
        <pc:chgData name="Michael Lo" userId="caf5cbaf-57fd-4f2f-9ee2-68aa5f24d0c7" providerId="ADAL" clId="{6C3F79AC-B29E-4B9F-83D7-83B4CCA2322B}" dt="2024-09-03T05:05:32.657" v="7748" actId="729"/>
        <pc:sldMkLst>
          <pc:docMk/>
          <pc:sldMk cId="3643433859" sldId="355"/>
        </pc:sldMkLst>
      </pc:sldChg>
      <pc:sldChg chg="del">
        <pc:chgData name="Michael Lo" userId="caf5cbaf-57fd-4f2f-9ee2-68aa5f24d0c7" providerId="ADAL" clId="{6C3F79AC-B29E-4B9F-83D7-83B4CCA2322B}" dt="2024-09-03T00:48:10.003" v="1341" actId="47"/>
        <pc:sldMkLst>
          <pc:docMk/>
          <pc:sldMk cId="3130530744" sldId="356"/>
        </pc:sldMkLst>
      </pc:sldChg>
      <pc:sldChg chg="del">
        <pc:chgData name="Michael Lo" userId="caf5cbaf-57fd-4f2f-9ee2-68aa5f24d0c7" providerId="ADAL" clId="{6C3F79AC-B29E-4B9F-83D7-83B4CCA2322B}" dt="2024-09-03T05:02:55.574" v="7740" actId="47"/>
        <pc:sldMkLst>
          <pc:docMk/>
          <pc:sldMk cId="3510159570" sldId="358"/>
        </pc:sldMkLst>
      </pc:sldChg>
      <pc:sldChg chg="del">
        <pc:chgData name="Michael Lo" userId="caf5cbaf-57fd-4f2f-9ee2-68aa5f24d0c7" providerId="ADAL" clId="{6C3F79AC-B29E-4B9F-83D7-83B4CCA2322B}" dt="2024-09-03T05:02:55.574" v="7740" actId="47"/>
        <pc:sldMkLst>
          <pc:docMk/>
          <pc:sldMk cId="3195612298" sldId="359"/>
        </pc:sldMkLst>
      </pc:sldChg>
      <pc:sldChg chg="del">
        <pc:chgData name="Michael Lo" userId="caf5cbaf-57fd-4f2f-9ee2-68aa5f24d0c7" providerId="ADAL" clId="{6C3F79AC-B29E-4B9F-83D7-83B4CCA2322B}" dt="2024-09-03T05:02:55.574" v="7740" actId="47"/>
        <pc:sldMkLst>
          <pc:docMk/>
          <pc:sldMk cId="709637151" sldId="360"/>
        </pc:sldMkLst>
      </pc:sldChg>
      <pc:sldChg chg="del">
        <pc:chgData name="Michael Lo" userId="caf5cbaf-57fd-4f2f-9ee2-68aa5f24d0c7" providerId="ADAL" clId="{6C3F79AC-B29E-4B9F-83D7-83B4CCA2322B}" dt="2024-09-03T05:02:55.574" v="7740" actId="47"/>
        <pc:sldMkLst>
          <pc:docMk/>
          <pc:sldMk cId="898485966" sldId="361"/>
        </pc:sldMkLst>
      </pc:sldChg>
      <pc:sldChg chg="modSp add mod modAnim">
        <pc:chgData name="Michael Lo" userId="caf5cbaf-57fd-4f2f-9ee2-68aa5f24d0c7" providerId="ADAL" clId="{6C3F79AC-B29E-4B9F-83D7-83B4CCA2322B}" dt="2024-09-03T05:04:03.980" v="7746"/>
        <pc:sldMkLst>
          <pc:docMk/>
          <pc:sldMk cId="1234553836" sldId="362"/>
        </pc:sldMkLst>
      </pc:sldChg>
      <pc:sldChg chg="addSp modSp add del mod modAnim modNotesTx">
        <pc:chgData name="Michael Lo" userId="caf5cbaf-57fd-4f2f-9ee2-68aa5f24d0c7" providerId="ADAL" clId="{6C3F79AC-B29E-4B9F-83D7-83B4CCA2322B}" dt="2024-09-16T01:50:15.627" v="10074" actId="47"/>
        <pc:sldMkLst>
          <pc:docMk/>
          <pc:sldMk cId="1986193185" sldId="363"/>
        </pc:sldMkLst>
      </pc:sldChg>
      <pc:sldChg chg="modSp add del mod ord modAnim modNotesTx">
        <pc:chgData name="Michael Lo" userId="caf5cbaf-57fd-4f2f-9ee2-68aa5f24d0c7" providerId="ADAL" clId="{6C3F79AC-B29E-4B9F-83D7-83B4CCA2322B}" dt="2024-09-16T01:50:15.270" v="10073" actId="47"/>
        <pc:sldMkLst>
          <pc:docMk/>
          <pc:sldMk cId="1242170436" sldId="364"/>
        </pc:sldMkLst>
      </pc:sldChg>
      <pc:sldChg chg="addSp delSp modSp add mod delAnim modAnim modNotesTx">
        <pc:chgData name="Michael Lo" userId="caf5cbaf-57fd-4f2f-9ee2-68aa5f24d0c7" providerId="ADAL" clId="{6C3F79AC-B29E-4B9F-83D7-83B4CCA2322B}" dt="2024-09-16T03:13:34.014" v="10110" actId="20577"/>
        <pc:sldMkLst>
          <pc:docMk/>
          <pc:sldMk cId="3905697889" sldId="365"/>
        </pc:sldMkLst>
      </pc:sldChg>
      <pc:sldChg chg="addSp delSp modSp add mod delAnim modAnim modNotesTx">
        <pc:chgData name="Michael Lo" userId="caf5cbaf-57fd-4f2f-9ee2-68aa5f24d0c7" providerId="ADAL" clId="{6C3F79AC-B29E-4B9F-83D7-83B4CCA2322B}" dt="2024-09-16T00:38:45.508" v="8609" actId="6549"/>
        <pc:sldMkLst>
          <pc:docMk/>
          <pc:sldMk cId="1854528301" sldId="366"/>
        </pc:sldMkLst>
      </pc:sldChg>
      <pc:sldChg chg="addSp delSp modSp add mod delAnim modAnim modNotesTx">
        <pc:chgData name="Michael Lo" userId="caf5cbaf-57fd-4f2f-9ee2-68aa5f24d0c7" providerId="ADAL" clId="{6C3F79AC-B29E-4B9F-83D7-83B4CCA2322B}" dt="2024-09-16T03:15:00.704" v="10140" actId="113"/>
        <pc:sldMkLst>
          <pc:docMk/>
          <pc:sldMk cId="212120507" sldId="367"/>
        </pc:sldMkLst>
      </pc:sldChg>
      <pc:sldChg chg="addSp modSp add mod modNotesTx">
        <pc:chgData name="Michael Lo" userId="caf5cbaf-57fd-4f2f-9ee2-68aa5f24d0c7" providerId="ADAL" clId="{6C3F79AC-B29E-4B9F-83D7-83B4CCA2322B}" dt="2024-09-16T03:17:09.310" v="10265" actId="1076"/>
        <pc:sldMkLst>
          <pc:docMk/>
          <pc:sldMk cId="3390971982" sldId="368"/>
        </pc:sldMkLst>
      </pc:sldChg>
      <pc:sldChg chg="modSp add mod modNotesTx">
        <pc:chgData name="Michael Lo" userId="caf5cbaf-57fd-4f2f-9ee2-68aa5f24d0c7" providerId="ADAL" clId="{6C3F79AC-B29E-4B9F-83D7-83B4CCA2322B}" dt="2024-09-03T04:34:18.717" v="7737" actId="20577"/>
        <pc:sldMkLst>
          <pc:docMk/>
          <pc:sldMk cId="1339039776" sldId="369"/>
        </pc:sldMkLst>
      </pc:sldChg>
      <pc:sldChg chg="addSp delSp modSp add mod delAnim modAnim modNotesTx">
        <pc:chgData name="Michael Lo" userId="caf5cbaf-57fd-4f2f-9ee2-68aa5f24d0c7" providerId="ADAL" clId="{6C3F79AC-B29E-4B9F-83D7-83B4CCA2322B}" dt="2024-09-16T03:15:23.037" v="10166" actId="20577"/>
        <pc:sldMkLst>
          <pc:docMk/>
          <pc:sldMk cId="3736977476" sldId="370"/>
        </pc:sldMkLst>
      </pc:sldChg>
      <pc:sldChg chg="addSp delSp modSp add mod delAnim modAnim">
        <pc:chgData name="Michael Lo" userId="caf5cbaf-57fd-4f2f-9ee2-68aa5f24d0c7" providerId="ADAL" clId="{6C3F79AC-B29E-4B9F-83D7-83B4CCA2322B}" dt="2024-09-16T01:04:33.129" v="9724"/>
        <pc:sldMkLst>
          <pc:docMk/>
          <pc:sldMk cId="740914027" sldId="371"/>
        </pc:sldMkLst>
      </pc:sldChg>
      <pc:sldChg chg="delSp modSp add mod delAnim modAnim modNotesTx">
        <pc:chgData name="Michael Lo" userId="caf5cbaf-57fd-4f2f-9ee2-68aa5f24d0c7" providerId="ADAL" clId="{6C3F79AC-B29E-4B9F-83D7-83B4CCA2322B}" dt="2024-09-16T01:50:17.999" v="10075" actId="6549"/>
        <pc:sldMkLst>
          <pc:docMk/>
          <pc:sldMk cId="4101545632" sldId="372"/>
        </pc:sldMkLst>
      </pc:sldChg>
    </pc:docChg>
  </pc:docChgLst>
  <pc:docChgLst>
    <pc:chgData name="Michael Lo" userId="caf5cbaf-57fd-4f2f-9ee2-68aa5f24d0c7" providerId="ADAL" clId="{FBB0E500-9C48-4700-B134-BC932D3853AA}"/>
    <pc:docChg chg="undo custSel addSld delSld modSld sldOrd">
      <pc:chgData name="Michael Lo" userId="caf5cbaf-57fd-4f2f-9ee2-68aa5f24d0c7" providerId="ADAL" clId="{FBB0E500-9C48-4700-B134-BC932D3853AA}" dt="2024-10-03T21:03:40.154" v="5232" actId="20577"/>
      <pc:docMkLst>
        <pc:docMk/>
      </pc:docMkLst>
      <pc:sldChg chg="del">
        <pc:chgData name="Michael Lo" userId="caf5cbaf-57fd-4f2f-9ee2-68aa5f24d0c7" providerId="ADAL" clId="{FBB0E500-9C48-4700-B134-BC932D3853AA}" dt="2024-09-30T15:43:09.215" v="2" actId="47"/>
        <pc:sldMkLst>
          <pc:docMk/>
          <pc:sldMk cId="2106124787" sldId="296"/>
        </pc:sldMkLst>
      </pc:sldChg>
      <pc:sldChg chg="add del">
        <pc:chgData name="Michael Lo" userId="caf5cbaf-57fd-4f2f-9ee2-68aa5f24d0c7" providerId="ADAL" clId="{FBB0E500-9C48-4700-B134-BC932D3853AA}" dt="2024-09-30T15:59:47.519" v="319" actId="47"/>
        <pc:sldMkLst>
          <pc:docMk/>
          <pc:sldMk cId="593688041" sldId="304"/>
        </pc:sldMkLst>
      </pc:sldChg>
      <pc:sldChg chg="modSp add del mod">
        <pc:chgData name="Michael Lo" userId="caf5cbaf-57fd-4f2f-9ee2-68aa5f24d0c7" providerId="ADAL" clId="{FBB0E500-9C48-4700-B134-BC932D3853AA}" dt="2024-09-30T16:03:19.761" v="556" actId="47"/>
        <pc:sldMkLst>
          <pc:docMk/>
          <pc:sldMk cId="2268740319" sldId="306"/>
        </pc:sldMkLst>
      </pc:sldChg>
      <pc:sldChg chg="add del">
        <pc:chgData name="Michael Lo" userId="caf5cbaf-57fd-4f2f-9ee2-68aa5f24d0c7" providerId="ADAL" clId="{FBB0E500-9C48-4700-B134-BC932D3853AA}" dt="2024-09-30T17:43:12.916" v="3115" actId="47"/>
        <pc:sldMkLst>
          <pc:docMk/>
          <pc:sldMk cId="2533742257" sldId="306"/>
        </pc:sldMkLst>
      </pc:sldChg>
      <pc:sldChg chg="add del">
        <pc:chgData name="Michael Lo" userId="caf5cbaf-57fd-4f2f-9ee2-68aa5f24d0c7" providerId="ADAL" clId="{FBB0E500-9C48-4700-B134-BC932D3853AA}" dt="2024-09-30T17:43:12.916" v="3115" actId="47"/>
        <pc:sldMkLst>
          <pc:docMk/>
          <pc:sldMk cId="600087164" sldId="307"/>
        </pc:sldMkLst>
      </pc:sldChg>
      <pc:sldChg chg="add del">
        <pc:chgData name="Michael Lo" userId="caf5cbaf-57fd-4f2f-9ee2-68aa5f24d0c7" providerId="ADAL" clId="{FBB0E500-9C48-4700-B134-BC932D3853AA}" dt="2024-09-30T16:07:39.324" v="670" actId="47"/>
        <pc:sldMkLst>
          <pc:docMk/>
          <pc:sldMk cId="1037629226" sldId="308"/>
        </pc:sldMkLst>
      </pc:sldChg>
      <pc:sldChg chg="modSp add del mod">
        <pc:chgData name="Michael Lo" userId="caf5cbaf-57fd-4f2f-9ee2-68aa5f24d0c7" providerId="ADAL" clId="{FBB0E500-9C48-4700-B134-BC932D3853AA}" dt="2024-09-30T16:03:20.810" v="557" actId="47"/>
        <pc:sldMkLst>
          <pc:docMk/>
          <pc:sldMk cId="2611196395" sldId="309"/>
        </pc:sldMkLst>
      </pc:sldChg>
      <pc:sldChg chg="modSp add del modAnim">
        <pc:chgData name="Michael Lo" userId="caf5cbaf-57fd-4f2f-9ee2-68aa5f24d0c7" providerId="ADAL" clId="{FBB0E500-9C48-4700-B134-BC932D3853AA}" dt="2024-09-30T16:11:03.863" v="961" actId="47"/>
        <pc:sldMkLst>
          <pc:docMk/>
          <pc:sldMk cId="3157003042" sldId="309"/>
        </pc:sldMkLst>
      </pc:sldChg>
      <pc:sldChg chg="modSp add del mod">
        <pc:chgData name="Michael Lo" userId="caf5cbaf-57fd-4f2f-9ee2-68aa5f24d0c7" providerId="ADAL" clId="{FBB0E500-9C48-4700-B134-BC932D3853AA}" dt="2024-09-30T16:45:41.543" v="1267" actId="47"/>
        <pc:sldMkLst>
          <pc:docMk/>
          <pc:sldMk cId="4191196650" sldId="310"/>
        </pc:sldMkLst>
      </pc:sldChg>
      <pc:sldChg chg="modSp add del mod">
        <pc:chgData name="Michael Lo" userId="caf5cbaf-57fd-4f2f-9ee2-68aa5f24d0c7" providerId="ADAL" clId="{FBB0E500-9C48-4700-B134-BC932D3853AA}" dt="2024-09-30T16:54:29.669" v="1867" actId="47"/>
        <pc:sldMkLst>
          <pc:docMk/>
          <pc:sldMk cId="2817385976" sldId="311"/>
        </pc:sldMkLst>
      </pc:sldChg>
      <pc:sldChg chg="modSp mod">
        <pc:chgData name="Michael Lo" userId="caf5cbaf-57fd-4f2f-9ee2-68aa5f24d0c7" providerId="ADAL" clId="{FBB0E500-9C48-4700-B134-BC932D3853AA}" dt="2024-09-30T15:42:54.297" v="1" actId="20577"/>
        <pc:sldMkLst>
          <pc:docMk/>
          <pc:sldMk cId="641314384" sldId="335"/>
        </pc:sldMkLst>
      </pc:sldChg>
      <pc:sldChg chg="modSp mod">
        <pc:chgData name="Michael Lo" userId="caf5cbaf-57fd-4f2f-9ee2-68aa5f24d0c7" providerId="ADAL" clId="{FBB0E500-9C48-4700-B134-BC932D3853AA}" dt="2024-09-30T18:26:00.352" v="5230" actId="5793"/>
        <pc:sldMkLst>
          <pc:docMk/>
          <pc:sldMk cId="228651437" sldId="350"/>
        </pc:sldMkLst>
      </pc:sldChg>
      <pc:sldChg chg="add del">
        <pc:chgData name="Michael Lo" userId="caf5cbaf-57fd-4f2f-9ee2-68aa5f24d0c7" providerId="ADAL" clId="{FBB0E500-9C48-4700-B134-BC932D3853AA}" dt="2024-09-30T15:51:26.996" v="9" actId="47"/>
        <pc:sldMkLst>
          <pc:docMk/>
          <pc:sldMk cId="2841354498" sldId="382"/>
        </pc:sldMkLst>
      </pc:sldChg>
      <pc:sldChg chg="addSp delSp modSp mod">
        <pc:chgData name="Michael Lo" userId="caf5cbaf-57fd-4f2f-9ee2-68aa5f24d0c7" providerId="ADAL" clId="{FBB0E500-9C48-4700-B134-BC932D3853AA}" dt="2024-09-30T17:52:33.635" v="3932" actId="21"/>
        <pc:sldMkLst>
          <pc:docMk/>
          <pc:sldMk cId="187951108" sldId="383"/>
        </pc:sldMkLst>
      </pc:sldChg>
      <pc:sldChg chg="addSp modSp add del mod">
        <pc:chgData name="Michael Lo" userId="caf5cbaf-57fd-4f2f-9ee2-68aa5f24d0c7" providerId="ADAL" clId="{FBB0E500-9C48-4700-B134-BC932D3853AA}" dt="2024-10-03T21:03:40.154" v="5232" actId="20577"/>
        <pc:sldMkLst>
          <pc:docMk/>
          <pc:sldMk cId="3230430266" sldId="384"/>
        </pc:sldMkLst>
      </pc:sldChg>
      <pc:sldChg chg="del">
        <pc:chgData name="Michael Lo" userId="caf5cbaf-57fd-4f2f-9ee2-68aa5f24d0c7" providerId="ADAL" clId="{FBB0E500-9C48-4700-B134-BC932D3853AA}" dt="2024-09-30T16:05:02.566" v="604" actId="47"/>
        <pc:sldMkLst>
          <pc:docMk/>
          <pc:sldMk cId="3943132091" sldId="385"/>
        </pc:sldMkLst>
      </pc:sldChg>
      <pc:sldChg chg="del">
        <pc:chgData name="Michael Lo" userId="caf5cbaf-57fd-4f2f-9ee2-68aa5f24d0c7" providerId="ADAL" clId="{FBB0E500-9C48-4700-B134-BC932D3853AA}" dt="2024-09-30T15:43:09.215" v="2" actId="47"/>
        <pc:sldMkLst>
          <pc:docMk/>
          <pc:sldMk cId="2473634822" sldId="386"/>
        </pc:sldMkLst>
      </pc:sldChg>
      <pc:sldChg chg="del">
        <pc:chgData name="Michael Lo" userId="caf5cbaf-57fd-4f2f-9ee2-68aa5f24d0c7" providerId="ADAL" clId="{FBB0E500-9C48-4700-B134-BC932D3853AA}" dt="2024-09-30T15:43:09.215" v="2" actId="47"/>
        <pc:sldMkLst>
          <pc:docMk/>
          <pc:sldMk cId="2068510410" sldId="387"/>
        </pc:sldMkLst>
      </pc:sldChg>
      <pc:sldChg chg="del">
        <pc:chgData name="Michael Lo" userId="caf5cbaf-57fd-4f2f-9ee2-68aa5f24d0c7" providerId="ADAL" clId="{FBB0E500-9C48-4700-B134-BC932D3853AA}" dt="2024-09-30T16:54:44.047" v="1870" actId="47"/>
        <pc:sldMkLst>
          <pc:docMk/>
          <pc:sldMk cId="1356319245" sldId="389"/>
        </pc:sldMkLst>
      </pc:sldChg>
      <pc:sldChg chg="addSp modSp mod">
        <pc:chgData name="Michael Lo" userId="caf5cbaf-57fd-4f2f-9ee2-68aa5f24d0c7" providerId="ADAL" clId="{FBB0E500-9C48-4700-B134-BC932D3853AA}" dt="2024-09-30T18:18:12.427" v="5178" actId="20577"/>
        <pc:sldMkLst>
          <pc:docMk/>
          <pc:sldMk cId="935711978" sldId="390"/>
        </pc:sldMkLst>
      </pc:sldChg>
      <pc:sldChg chg="modSp del mod">
        <pc:chgData name="Michael Lo" userId="caf5cbaf-57fd-4f2f-9ee2-68aa5f24d0c7" providerId="ADAL" clId="{FBB0E500-9C48-4700-B134-BC932D3853AA}" dt="2024-09-30T18:18:29.703" v="5179" actId="47"/>
        <pc:sldMkLst>
          <pc:docMk/>
          <pc:sldMk cId="629048285" sldId="391"/>
        </pc:sldMkLst>
      </pc:sldChg>
      <pc:sldChg chg="modSp add mod modNotesTx">
        <pc:chgData name="Michael Lo" userId="caf5cbaf-57fd-4f2f-9ee2-68aa5f24d0c7" providerId="ADAL" clId="{FBB0E500-9C48-4700-B134-BC932D3853AA}" dt="2024-09-30T18:05:49.379" v="4801" actId="20577"/>
        <pc:sldMkLst>
          <pc:docMk/>
          <pc:sldMk cId="1478091445" sldId="392"/>
        </pc:sldMkLst>
      </pc:sldChg>
      <pc:sldChg chg="del">
        <pc:chgData name="Michael Lo" userId="caf5cbaf-57fd-4f2f-9ee2-68aa5f24d0c7" providerId="ADAL" clId="{FBB0E500-9C48-4700-B134-BC932D3853AA}" dt="2024-09-30T15:43:09.215" v="2" actId="47"/>
        <pc:sldMkLst>
          <pc:docMk/>
          <pc:sldMk cId="4235182068" sldId="392"/>
        </pc:sldMkLst>
      </pc:sldChg>
      <pc:sldChg chg="del">
        <pc:chgData name="Michael Lo" userId="caf5cbaf-57fd-4f2f-9ee2-68aa5f24d0c7" providerId="ADAL" clId="{FBB0E500-9C48-4700-B134-BC932D3853AA}" dt="2024-09-30T15:43:09.215" v="2" actId="47"/>
        <pc:sldMkLst>
          <pc:docMk/>
          <pc:sldMk cId="2932633644" sldId="393"/>
        </pc:sldMkLst>
      </pc:sldChg>
      <pc:sldChg chg="addSp delSp modSp add mod ord">
        <pc:chgData name="Michael Lo" userId="caf5cbaf-57fd-4f2f-9ee2-68aa5f24d0c7" providerId="ADAL" clId="{FBB0E500-9C48-4700-B134-BC932D3853AA}" dt="2024-09-30T16:52:18.546" v="1789" actId="21"/>
        <pc:sldMkLst>
          <pc:docMk/>
          <pc:sldMk cId="4034584239" sldId="393"/>
        </pc:sldMkLst>
      </pc:sldChg>
      <pc:sldChg chg="modSp add mod modNotesTx">
        <pc:chgData name="Michael Lo" userId="caf5cbaf-57fd-4f2f-9ee2-68aa5f24d0c7" providerId="ADAL" clId="{FBB0E500-9C48-4700-B134-BC932D3853AA}" dt="2024-09-30T18:07:12.604" v="4959" actId="20577"/>
        <pc:sldMkLst>
          <pc:docMk/>
          <pc:sldMk cId="665503264" sldId="394"/>
        </pc:sldMkLst>
      </pc:sldChg>
      <pc:sldChg chg="delSp modSp add mod">
        <pc:chgData name="Michael Lo" userId="caf5cbaf-57fd-4f2f-9ee2-68aa5f24d0c7" providerId="ADAL" clId="{FBB0E500-9C48-4700-B134-BC932D3853AA}" dt="2024-09-30T16:45:33.394" v="1266" actId="20577"/>
        <pc:sldMkLst>
          <pc:docMk/>
          <pc:sldMk cId="934084132" sldId="395"/>
        </pc:sldMkLst>
      </pc:sldChg>
      <pc:sldChg chg="del">
        <pc:chgData name="Michael Lo" userId="caf5cbaf-57fd-4f2f-9ee2-68aa5f24d0c7" providerId="ADAL" clId="{FBB0E500-9C48-4700-B134-BC932D3853AA}" dt="2024-09-30T15:43:09.215" v="2" actId="47"/>
        <pc:sldMkLst>
          <pc:docMk/>
          <pc:sldMk cId="2450434490" sldId="395"/>
        </pc:sldMkLst>
      </pc:sldChg>
      <pc:sldChg chg="del">
        <pc:chgData name="Michael Lo" userId="caf5cbaf-57fd-4f2f-9ee2-68aa5f24d0c7" providerId="ADAL" clId="{FBB0E500-9C48-4700-B134-BC932D3853AA}" dt="2024-09-30T15:43:09.215" v="2" actId="47"/>
        <pc:sldMkLst>
          <pc:docMk/>
          <pc:sldMk cId="2282387592" sldId="396"/>
        </pc:sldMkLst>
      </pc:sldChg>
      <pc:sldChg chg="addSp modSp add mod modNotesTx">
        <pc:chgData name="Michael Lo" userId="caf5cbaf-57fd-4f2f-9ee2-68aa5f24d0c7" providerId="ADAL" clId="{FBB0E500-9C48-4700-B134-BC932D3853AA}" dt="2024-09-30T16:54:12.150" v="1866" actId="20577"/>
        <pc:sldMkLst>
          <pc:docMk/>
          <pc:sldMk cId="2769774089" sldId="396"/>
        </pc:sldMkLst>
      </pc:sldChg>
      <pc:sldChg chg="del">
        <pc:chgData name="Michael Lo" userId="caf5cbaf-57fd-4f2f-9ee2-68aa5f24d0c7" providerId="ADAL" clId="{FBB0E500-9C48-4700-B134-BC932D3853AA}" dt="2024-09-30T15:43:09.215" v="2" actId="47"/>
        <pc:sldMkLst>
          <pc:docMk/>
          <pc:sldMk cId="1021351131" sldId="397"/>
        </pc:sldMkLst>
      </pc:sldChg>
      <pc:sldChg chg="addSp delSp modSp add mod ord">
        <pc:chgData name="Michael Lo" userId="caf5cbaf-57fd-4f2f-9ee2-68aa5f24d0c7" providerId="ADAL" clId="{FBB0E500-9C48-4700-B134-BC932D3853AA}" dt="2024-09-30T17:29:33.040" v="2787" actId="20577"/>
        <pc:sldMkLst>
          <pc:docMk/>
          <pc:sldMk cId="1980852669" sldId="397"/>
        </pc:sldMkLst>
      </pc:sldChg>
      <pc:sldChg chg="modSp add mod">
        <pc:chgData name="Michael Lo" userId="caf5cbaf-57fd-4f2f-9ee2-68aa5f24d0c7" providerId="ADAL" clId="{FBB0E500-9C48-4700-B134-BC932D3853AA}" dt="2024-09-30T17:43:06.936" v="3114" actId="20577"/>
        <pc:sldMkLst>
          <pc:docMk/>
          <pc:sldMk cId="1971981213" sldId="398"/>
        </pc:sldMkLst>
      </pc:sldChg>
      <pc:sldChg chg="del">
        <pc:chgData name="Michael Lo" userId="caf5cbaf-57fd-4f2f-9ee2-68aa5f24d0c7" providerId="ADAL" clId="{FBB0E500-9C48-4700-B134-BC932D3853AA}" dt="2024-09-30T15:43:09.215" v="2" actId="47"/>
        <pc:sldMkLst>
          <pc:docMk/>
          <pc:sldMk cId="2552960412" sldId="398"/>
        </pc:sldMkLst>
      </pc:sldChg>
      <pc:sldChg chg="delSp modSp add mod ord">
        <pc:chgData name="Michael Lo" userId="caf5cbaf-57fd-4f2f-9ee2-68aa5f24d0c7" providerId="ADAL" clId="{FBB0E500-9C48-4700-B134-BC932D3853AA}" dt="2024-09-30T17:48:00.296" v="3903" actId="115"/>
        <pc:sldMkLst>
          <pc:docMk/>
          <pc:sldMk cId="300377867" sldId="399"/>
        </pc:sldMkLst>
      </pc:sldChg>
      <pc:sldChg chg="del">
        <pc:chgData name="Michael Lo" userId="caf5cbaf-57fd-4f2f-9ee2-68aa5f24d0c7" providerId="ADAL" clId="{FBB0E500-9C48-4700-B134-BC932D3853AA}" dt="2024-09-30T15:43:09.215" v="2" actId="47"/>
        <pc:sldMkLst>
          <pc:docMk/>
          <pc:sldMk cId="2111589629" sldId="399"/>
        </pc:sldMkLst>
      </pc:sldChg>
      <pc:sldChg chg="addSp delSp modSp add mod">
        <pc:chgData name="Michael Lo" userId="caf5cbaf-57fd-4f2f-9ee2-68aa5f24d0c7" providerId="ADAL" clId="{FBB0E500-9C48-4700-B134-BC932D3853AA}" dt="2024-09-30T18:02:32.586" v="4480" actId="207"/>
        <pc:sldMkLst>
          <pc:docMk/>
          <pc:sldMk cId="2801999941" sldId="400"/>
        </pc:sldMkLst>
      </pc:sldChg>
    </pc:docChg>
  </pc:docChgLst>
  <pc:docChgLst>
    <pc:chgData name="Michael Lo" userId="caf5cbaf-57fd-4f2f-9ee2-68aa5f24d0c7" providerId="ADAL" clId="{29CAA67F-A604-4A5F-AD62-D687AD2DD711}"/>
    <pc:docChg chg="undo custSel addSld delSld modSld sldOrd">
      <pc:chgData name="Michael Lo" userId="caf5cbaf-57fd-4f2f-9ee2-68aa5f24d0c7" providerId="ADAL" clId="{29CAA67F-A604-4A5F-AD62-D687AD2DD711}" dt="2024-09-30T15:26:33.670" v="4379" actId="47"/>
      <pc:docMkLst>
        <pc:docMk/>
      </pc:docMkLst>
      <pc:sldChg chg="add ord">
        <pc:chgData name="Michael Lo" userId="caf5cbaf-57fd-4f2f-9ee2-68aa5f24d0c7" providerId="ADAL" clId="{29CAA67F-A604-4A5F-AD62-D687AD2DD711}" dt="2024-09-30T13:54:55.154" v="2618"/>
        <pc:sldMkLst>
          <pc:docMk/>
          <pc:sldMk cId="2106124787" sldId="296"/>
        </pc:sldMkLst>
      </pc:sldChg>
      <pc:sldChg chg="add del">
        <pc:chgData name="Michael Lo" userId="caf5cbaf-57fd-4f2f-9ee2-68aa5f24d0c7" providerId="ADAL" clId="{29CAA67F-A604-4A5F-AD62-D687AD2DD711}" dt="2024-09-30T15:19:53.577" v="4044" actId="47"/>
        <pc:sldMkLst>
          <pc:docMk/>
          <pc:sldMk cId="2208637383" sldId="308"/>
        </pc:sldMkLst>
      </pc:sldChg>
      <pc:sldChg chg="modSp add del mod">
        <pc:chgData name="Michael Lo" userId="caf5cbaf-57fd-4f2f-9ee2-68aa5f24d0c7" providerId="ADAL" clId="{29CAA67F-A604-4A5F-AD62-D687AD2DD711}" dt="2024-09-30T15:19:53.577" v="4044" actId="47"/>
        <pc:sldMkLst>
          <pc:docMk/>
          <pc:sldMk cId="678723681" sldId="309"/>
        </pc:sldMkLst>
      </pc:sldChg>
      <pc:sldChg chg="add del">
        <pc:chgData name="Michael Lo" userId="caf5cbaf-57fd-4f2f-9ee2-68aa5f24d0c7" providerId="ADAL" clId="{29CAA67F-A604-4A5F-AD62-D687AD2DD711}" dt="2024-09-30T15:22:44.275" v="4258" actId="47"/>
        <pc:sldMkLst>
          <pc:docMk/>
          <pc:sldMk cId="1940450663" sldId="310"/>
        </pc:sldMkLst>
      </pc:sldChg>
      <pc:sldChg chg="add del">
        <pc:chgData name="Michael Lo" userId="caf5cbaf-57fd-4f2f-9ee2-68aa5f24d0c7" providerId="ADAL" clId="{29CAA67F-A604-4A5F-AD62-D687AD2DD711}" dt="2024-09-30T15:26:29.750" v="4378" actId="47"/>
        <pc:sldMkLst>
          <pc:docMk/>
          <pc:sldMk cId="3679715131" sldId="311"/>
        </pc:sldMkLst>
      </pc:sldChg>
      <pc:sldChg chg="modSp add del mod">
        <pc:chgData name="Michael Lo" userId="caf5cbaf-57fd-4f2f-9ee2-68aa5f24d0c7" providerId="ADAL" clId="{29CAA67F-A604-4A5F-AD62-D687AD2DD711}" dt="2024-09-30T15:24:18.131" v="4307" actId="47"/>
        <pc:sldMkLst>
          <pc:docMk/>
          <pc:sldMk cId="390995125" sldId="312"/>
        </pc:sldMkLst>
      </pc:sldChg>
      <pc:sldChg chg="addSp modSp mod">
        <pc:chgData name="Michael Lo" userId="caf5cbaf-57fd-4f2f-9ee2-68aa5f24d0c7" providerId="ADAL" clId="{29CAA67F-A604-4A5F-AD62-D687AD2DD711}" dt="2024-09-24T16:48:55.239" v="33"/>
        <pc:sldMkLst>
          <pc:docMk/>
          <pc:sldMk cId="641314384" sldId="335"/>
        </pc:sldMkLst>
      </pc:sldChg>
      <pc:sldChg chg="del">
        <pc:chgData name="Michael Lo" userId="caf5cbaf-57fd-4f2f-9ee2-68aa5f24d0c7" providerId="ADAL" clId="{29CAA67F-A604-4A5F-AD62-D687AD2DD711}" dt="2024-09-24T16:48:15.476" v="4" actId="47"/>
        <pc:sldMkLst>
          <pc:docMk/>
          <pc:sldMk cId="4043810170" sldId="338"/>
        </pc:sldMkLst>
      </pc:sldChg>
      <pc:sldChg chg="modSp mod">
        <pc:chgData name="Michael Lo" userId="caf5cbaf-57fd-4f2f-9ee2-68aa5f24d0c7" providerId="ADAL" clId="{29CAA67F-A604-4A5F-AD62-D687AD2DD711}" dt="2024-09-24T17:35:01.956" v="1088" actId="400"/>
        <pc:sldMkLst>
          <pc:docMk/>
          <pc:sldMk cId="228651437" sldId="350"/>
        </pc:sldMkLst>
      </pc:sldChg>
      <pc:sldChg chg="del">
        <pc:chgData name="Michael Lo" userId="caf5cbaf-57fd-4f2f-9ee2-68aa5f24d0c7" providerId="ADAL" clId="{29CAA67F-A604-4A5F-AD62-D687AD2DD711}" dt="2024-09-24T16:48:45.041" v="31" actId="47"/>
        <pc:sldMkLst>
          <pc:docMk/>
          <pc:sldMk cId="2343391217" sldId="375"/>
        </pc:sldMkLst>
      </pc:sldChg>
      <pc:sldChg chg="del">
        <pc:chgData name="Michael Lo" userId="caf5cbaf-57fd-4f2f-9ee2-68aa5f24d0c7" providerId="ADAL" clId="{29CAA67F-A604-4A5F-AD62-D687AD2DD711}" dt="2024-09-24T16:48:13.217" v="0" actId="47"/>
        <pc:sldMkLst>
          <pc:docMk/>
          <pc:sldMk cId="4186747007" sldId="377"/>
        </pc:sldMkLst>
      </pc:sldChg>
      <pc:sldChg chg="del">
        <pc:chgData name="Michael Lo" userId="caf5cbaf-57fd-4f2f-9ee2-68aa5f24d0c7" providerId="ADAL" clId="{29CAA67F-A604-4A5F-AD62-D687AD2DD711}" dt="2024-09-24T16:48:13.824" v="1" actId="47"/>
        <pc:sldMkLst>
          <pc:docMk/>
          <pc:sldMk cId="1083582291" sldId="378"/>
        </pc:sldMkLst>
      </pc:sldChg>
      <pc:sldChg chg="del">
        <pc:chgData name="Michael Lo" userId="caf5cbaf-57fd-4f2f-9ee2-68aa5f24d0c7" providerId="ADAL" clId="{29CAA67F-A604-4A5F-AD62-D687AD2DD711}" dt="2024-09-24T16:48:14.791" v="3" actId="47"/>
        <pc:sldMkLst>
          <pc:docMk/>
          <pc:sldMk cId="690994062" sldId="379"/>
        </pc:sldMkLst>
      </pc:sldChg>
      <pc:sldChg chg="del">
        <pc:chgData name="Michael Lo" userId="caf5cbaf-57fd-4f2f-9ee2-68aa5f24d0c7" providerId="ADAL" clId="{29CAA67F-A604-4A5F-AD62-D687AD2DD711}" dt="2024-09-24T16:48:14.296" v="2" actId="47"/>
        <pc:sldMkLst>
          <pc:docMk/>
          <pc:sldMk cId="36016217" sldId="380"/>
        </pc:sldMkLst>
      </pc:sldChg>
      <pc:sldChg chg="delSp del mod">
        <pc:chgData name="Michael Lo" userId="caf5cbaf-57fd-4f2f-9ee2-68aa5f24d0c7" providerId="ADAL" clId="{29CAA67F-A604-4A5F-AD62-D687AD2DD711}" dt="2024-09-24T17:33:28.918" v="1087" actId="47"/>
        <pc:sldMkLst>
          <pc:docMk/>
          <pc:sldMk cId="157528417" sldId="381"/>
        </pc:sldMkLst>
      </pc:sldChg>
      <pc:sldChg chg="modSp add mod">
        <pc:chgData name="Michael Lo" userId="caf5cbaf-57fd-4f2f-9ee2-68aa5f24d0c7" providerId="ADAL" clId="{29CAA67F-A604-4A5F-AD62-D687AD2DD711}" dt="2024-09-30T13:21:02.794" v="1926" actId="20577"/>
        <pc:sldMkLst>
          <pc:docMk/>
          <pc:sldMk cId="2841354498" sldId="382"/>
        </pc:sldMkLst>
      </pc:sldChg>
      <pc:sldChg chg="add">
        <pc:chgData name="Michael Lo" userId="caf5cbaf-57fd-4f2f-9ee2-68aa5f24d0c7" providerId="ADAL" clId="{29CAA67F-A604-4A5F-AD62-D687AD2DD711}" dt="2024-09-24T17:14:45.131" v="476"/>
        <pc:sldMkLst>
          <pc:docMk/>
          <pc:sldMk cId="187951108" sldId="383"/>
        </pc:sldMkLst>
      </pc:sldChg>
      <pc:sldChg chg="modSp add del mod">
        <pc:chgData name="Michael Lo" userId="caf5cbaf-57fd-4f2f-9ee2-68aa5f24d0c7" providerId="ADAL" clId="{29CAA67F-A604-4A5F-AD62-D687AD2DD711}" dt="2024-09-24T17:14:42.578" v="475" actId="2696"/>
        <pc:sldMkLst>
          <pc:docMk/>
          <pc:sldMk cId="1205960451" sldId="383"/>
        </pc:sldMkLst>
      </pc:sldChg>
      <pc:sldChg chg="modSp add del mod">
        <pc:chgData name="Michael Lo" userId="caf5cbaf-57fd-4f2f-9ee2-68aa5f24d0c7" providerId="ADAL" clId="{29CAA67F-A604-4A5F-AD62-D687AD2DD711}" dt="2024-09-24T17:14:42.578" v="475" actId="2696"/>
        <pc:sldMkLst>
          <pc:docMk/>
          <pc:sldMk cId="2971227640" sldId="384"/>
        </pc:sldMkLst>
      </pc:sldChg>
      <pc:sldChg chg="add">
        <pc:chgData name="Michael Lo" userId="caf5cbaf-57fd-4f2f-9ee2-68aa5f24d0c7" providerId="ADAL" clId="{29CAA67F-A604-4A5F-AD62-D687AD2DD711}" dt="2024-09-24T17:14:45.131" v="476"/>
        <pc:sldMkLst>
          <pc:docMk/>
          <pc:sldMk cId="3230430266" sldId="384"/>
        </pc:sldMkLst>
      </pc:sldChg>
      <pc:sldChg chg="modSp add del mod ord">
        <pc:chgData name="Michael Lo" userId="caf5cbaf-57fd-4f2f-9ee2-68aa5f24d0c7" providerId="ADAL" clId="{29CAA67F-A604-4A5F-AD62-D687AD2DD711}" dt="2024-09-24T17:14:42.578" v="475" actId="2696"/>
        <pc:sldMkLst>
          <pc:docMk/>
          <pc:sldMk cId="2167177451" sldId="385"/>
        </pc:sldMkLst>
      </pc:sldChg>
      <pc:sldChg chg="add">
        <pc:chgData name="Michael Lo" userId="caf5cbaf-57fd-4f2f-9ee2-68aa5f24d0c7" providerId="ADAL" clId="{29CAA67F-A604-4A5F-AD62-D687AD2DD711}" dt="2024-09-24T17:14:45.131" v="476"/>
        <pc:sldMkLst>
          <pc:docMk/>
          <pc:sldMk cId="3943132091" sldId="385"/>
        </pc:sldMkLst>
      </pc:sldChg>
      <pc:sldChg chg="add del">
        <pc:chgData name="Michael Lo" userId="caf5cbaf-57fd-4f2f-9ee2-68aa5f24d0c7" providerId="ADAL" clId="{29CAA67F-A604-4A5F-AD62-D687AD2DD711}" dt="2024-09-24T16:59:12.908" v="344" actId="47"/>
        <pc:sldMkLst>
          <pc:docMk/>
          <pc:sldMk cId="1189040727" sldId="386"/>
        </pc:sldMkLst>
      </pc:sldChg>
      <pc:sldChg chg="modSp add mod">
        <pc:chgData name="Michael Lo" userId="caf5cbaf-57fd-4f2f-9ee2-68aa5f24d0c7" providerId="ADAL" clId="{29CAA67F-A604-4A5F-AD62-D687AD2DD711}" dt="2024-09-30T13:57:06.936" v="2750" actId="20577"/>
        <pc:sldMkLst>
          <pc:docMk/>
          <pc:sldMk cId="2473634822" sldId="386"/>
        </pc:sldMkLst>
      </pc:sldChg>
      <pc:sldChg chg="addSp modSp add mod">
        <pc:chgData name="Michael Lo" userId="caf5cbaf-57fd-4f2f-9ee2-68aa5f24d0c7" providerId="ADAL" clId="{29CAA67F-A604-4A5F-AD62-D687AD2DD711}" dt="2024-09-30T15:14:09.065" v="3883" actId="6549"/>
        <pc:sldMkLst>
          <pc:docMk/>
          <pc:sldMk cId="2068510410" sldId="387"/>
        </pc:sldMkLst>
      </pc:sldChg>
      <pc:sldChg chg="modSp add del mod">
        <pc:chgData name="Michael Lo" userId="caf5cbaf-57fd-4f2f-9ee2-68aa5f24d0c7" providerId="ADAL" clId="{29CAA67F-A604-4A5F-AD62-D687AD2DD711}" dt="2024-09-30T15:26:33.670" v="4379" actId="47"/>
        <pc:sldMkLst>
          <pc:docMk/>
          <pc:sldMk cId="3471630154" sldId="388"/>
        </pc:sldMkLst>
      </pc:sldChg>
      <pc:sldChg chg="modSp add mod ord">
        <pc:chgData name="Michael Lo" userId="caf5cbaf-57fd-4f2f-9ee2-68aa5f24d0c7" providerId="ADAL" clId="{29CAA67F-A604-4A5F-AD62-D687AD2DD711}" dt="2024-09-24T17:16:17.284" v="601" actId="20577"/>
        <pc:sldMkLst>
          <pc:docMk/>
          <pc:sldMk cId="1356319245" sldId="389"/>
        </pc:sldMkLst>
      </pc:sldChg>
      <pc:sldChg chg="modSp add mod">
        <pc:chgData name="Michael Lo" userId="caf5cbaf-57fd-4f2f-9ee2-68aa5f24d0c7" providerId="ADAL" clId="{29CAA67F-A604-4A5F-AD62-D687AD2DD711}" dt="2024-09-24T17:32:11.022" v="1074" actId="20577"/>
        <pc:sldMkLst>
          <pc:docMk/>
          <pc:sldMk cId="935711978" sldId="390"/>
        </pc:sldMkLst>
      </pc:sldChg>
      <pc:sldChg chg="modSp add mod">
        <pc:chgData name="Michael Lo" userId="caf5cbaf-57fd-4f2f-9ee2-68aa5f24d0c7" providerId="ADAL" clId="{29CAA67F-A604-4A5F-AD62-D687AD2DD711}" dt="2024-09-24T17:32:21.953" v="1086" actId="20577"/>
        <pc:sldMkLst>
          <pc:docMk/>
          <pc:sldMk cId="629048285" sldId="391"/>
        </pc:sldMkLst>
      </pc:sldChg>
      <pc:sldChg chg="modSp add mod modNotesTx">
        <pc:chgData name="Michael Lo" userId="caf5cbaf-57fd-4f2f-9ee2-68aa5f24d0c7" providerId="ADAL" clId="{29CAA67F-A604-4A5F-AD62-D687AD2DD711}" dt="2024-09-30T13:51:58.912" v="2611" actId="20577"/>
        <pc:sldMkLst>
          <pc:docMk/>
          <pc:sldMk cId="4235182068" sldId="392"/>
        </pc:sldMkLst>
      </pc:sldChg>
      <pc:sldChg chg="addSp modSp add mod">
        <pc:chgData name="Michael Lo" userId="caf5cbaf-57fd-4f2f-9ee2-68aa5f24d0c7" providerId="ADAL" clId="{29CAA67F-A604-4A5F-AD62-D687AD2DD711}" dt="2024-09-30T14:49:46.799" v="2860" actId="6549"/>
        <pc:sldMkLst>
          <pc:docMk/>
          <pc:sldMk cId="2932633644" sldId="393"/>
        </pc:sldMkLst>
      </pc:sldChg>
      <pc:sldChg chg="add del">
        <pc:chgData name="Michael Lo" userId="caf5cbaf-57fd-4f2f-9ee2-68aa5f24d0c7" providerId="ADAL" clId="{29CAA67F-A604-4A5F-AD62-D687AD2DD711}" dt="2024-09-30T14:53:13.260" v="3164" actId="47"/>
        <pc:sldMkLst>
          <pc:docMk/>
          <pc:sldMk cId="1063666189" sldId="394"/>
        </pc:sldMkLst>
      </pc:sldChg>
      <pc:sldChg chg="addSp delSp modSp add mod">
        <pc:chgData name="Michael Lo" userId="caf5cbaf-57fd-4f2f-9ee2-68aa5f24d0c7" providerId="ADAL" clId="{29CAA67F-A604-4A5F-AD62-D687AD2DD711}" dt="2024-09-30T14:52:58.565" v="3163" actId="20577"/>
        <pc:sldMkLst>
          <pc:docMk/>
          <pc:sldMk cId="2450434490" sldId="395"/>
        </pc:sldMkLst>
      </pc:sldChg>
      <pc:sldChg chg="addSp delSp modSp add mod modAnim">
        <pc:chgData name="Michael Lo" userId="caf5cbaf-57fd-4f2f-9ee2-68aa5f24d0c7" providerId="ADAL" clId="{29CAA67F-A604-4A5F-AD62-D687AD2DD711}" dt="2024-09-30T15:19:32.243" v="4043" actId="207"/>
        <pc:sldMkLst>
          <pc:docMk/>
          <pc:sldMk cId="2282387592" sldId="396"/>
        </pc:sldMkLst>
      </pc:sldChg>
      <pc:sldChg chg="addSp delSp modSp add mod delAnim modAnim">
        <pc:chgData name="Michael Lo" userId="caf5cbaf-57fd-4f2f-9ee2-68aa5f24d0c7" providerId="ADAL" clId="{29CAA67F-A604-4A5F-AD62-D687AD2DD711}" dt="2024-09-30T15:22:35.369" v="4257" actId="20577"/>
        <pc:sldMkLst>
          <pc:docMk/>
          <pc:sldMk cId="1021351131" sldId="397"/>
        </pc:sldMkLst>
      </pc:sldChg>
      <pc:sldChg chg="addSp delSp modSp add mod delAnim modAnim">
        <pc:chgData name="Michael Lo" userId="caf5cbaf-57fd-4f2f-9ee2-68aa5f24d0c7" providerId="ADAL" clId="{29CAA67F-A604-4A5F-AD62-D687AD2DD711}" dt="2024-09-30T15:24:15.692" v="4306" actId="1076"/>
        <pc:sldMkLst>
          <pc:docMk/>
          <pc:sldMk cId="2552960412" sldId="398"/>
        </pc:sldMkLst>
      </pc:sldChg>
      <pc:sldChg chg="addSp delSp modSp add mod delAnim modAnim">
        <pc:chgData name="Michael Lo" userId="caf5cbaf-57fd-4f2f-9ee2-68aa5f24d0c7" providerId="ADAL" clId="{29CAA67F-A604-4A5F-AD62-D687AD2DD711}" dt="2024-09-30T15:26:25.472" v="4377" actId="12385"/>
        <pc:sldMkLst>
          <pc:docMk/>
          <pc:sldMk cId="2111589629" sldId="399"/>
        </pc:sldMkLst>
      </pc:sldChg>
    </pc:docChg>
  </pc:docChgLst>
  <pc:docChgLst>
    <pc:chgData name="Michael Lo" userId="caf5cbaf-57fd-4f2f-9ee2-68aa5f24d0c7" providerId="ADAL" clId="{B742467D-B120-4DB1-8504-150B71FD8B4A}"/>
    <pc:docChg chg="undo custSel addSld delSld modSld">
      <pc:chgData name="Michael Lo" userId="caf5cbaf-57fd-4f2f-9ee2-68aa5f24d0c7" providerId="ADAL" clId="{B742467D-B120-4DB1-8504-150B71FD8B4A}" dt="2024-08-30T22:54:28.705" v="5461"/>
      <pc:docMkLst>
        <pc:docMk/>
      </pc:docMkLst>
      <pc:sldChg chg="modSp add modNotesTx">
        <pc:chgData name="Michael Lo" userId="caf5cbaf-57fd-4f2f-9ee2-68aa5f24d0c7" providerId="ADAL" clId="{B742467D-B120-4DB1-8504-150B71FD8B4A}" dt="2024-08-27T15:22:48.570" v="4681" actId="120"/>
        <pc:sldMkLst>
          <pc:docMk/>
          <pc:sldMk cId="2087047446" sldId="271"/>
        </pc:sldMkLst>
      </pc:sldChg>
      <pc:sldChg chg="modSp add del mod">
        <pc:chgData name="Michael Lo" userId="caf5cbaf-57fd-4f2f-9ee2-68aa5f24d0c7" providerId="ADAL" clId="{B742467D-B120-4DB1-8504-150B71FD8B4A}" dt="2024-08-27T15:25:37.772" v="4734" actId="47"/>
        <pc:sldMkLst>
          <pc:docMk/>
          <pc:sldMk cId="3116658570" sldId="290"/>
        </pc:sldMkLst>
      </pc:sldChg>
      <pc:sldChg chg="add modNotesTx">
        <pc:chgData name="Michael Lo" userId="caf5cbaf-57fd-4f2f-9ee2-68aa5f24d0c7" providerId="ADAL" clId="{B742467D-B120-4DB1-8504-150B71FD8B4A}" dt="2024-08-27T15:16:38.875" v="4454"/>
        <pc:sldMkLst>
          <pc:docMk/>
          <pc:sldMk cId="3434213136" sldId="314"/>
        </pc:sldMkLst>
      </pc:sldChg>
      <pc:sldChg chg="modSp mod">
        <pc:chgData name="Michael Lo" userId="caf5cbaf-57fd-4f2f-9ee2-68aa5f24d0c7" providerId="ADAL" clId="{B742467D-B120-4DB1-8504-150B71FD8B4A}" dt="2024-08-27T13:44:35.904" v="87" actId="20577"/>
        <pc:sldMkLst>
          <pc:docMk/>
          <pc:sldMk cId="641314384" sldId="335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3360736602" sldId="337"/>
        </pc:sldMkLst>
      </pc:sldChg>
      <pc:sldChg chg="modSp add del mod modAnim">
        <pc:chgData name="Michael Lo" userId="caf5cbaf-57fd-4f2f-9ee2-68aa5f24d0c7" providerId="ADAL" clId="{B742467D-B120-4DB1-8504-150B71FD8B4A}" dt="2024-08-27T13:57:17.959" v="886" actId="115"/>
        <pc:sldMkLst>
          <pc:docMk/>
          <pc:sldMk cId="4043810170" sldId="338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863047796" sldId="339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1854481566" sldId="340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1541858511" sldId="341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2552332105" sldId="342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2620912189" sldId="343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1159556189" sldId="346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419832526" sldId="347"/>
        </pc:sldMkLst>
      </pc:sldChg>
      <pc:sldChg chg="delSp del mod">
        <pc:chgData name="Michael Lo" userId="caf5cbaf-57fd-4f2f-9ee2-68aa5f24d0c7" providerId="ADAL" clId="{B742467D-B120-4DB1-8504-150B71FD8B4A}" dt="2024-08-27T13:44:04.856" v="2" actId="47"/>
        <pc:sldMkLst>
          <pc:docMk/>
          <pc:sldMk cId="1280519410" sldId="349"/>
        </pc:sldMkLst>
      </pc:sldChg>
      <pc:sldChg chg="modSp mod">
        <pc:chgData name="Michael Lo" userId="caf5cbaf-57fd-4f2f-9ee2-68aa5f24d0c7" providerId="ADAL" clId="{B742467D-B120-4DB1-8504-150B71FD8B4A}" dt="2024-08-27T15:18:38.395" v="4589" actId="6549"/>
        <pc:sldMkLst>
          <pc:docMk/>
          <pc:sldMk cId="228651437" sldId="350"/>
        </pc:sldMkLst>
      </pc:sldChg>
      <pc:sldChg chg="addSp modSp add mod modAnim modNotesTx">
        <pc:chgData name="Michael Lo" userId="caf5cbaf-57fd-4f2f-9ee2-68aa5f24d0c7" providerId="ADAL" clId="{B742467D-B120-4DB1-8504-150B71FD8B4A}" dt="2024-08-27T15:25:20.014" v="4733"/>
        <pc:sldMkLst>
          <pc:docMk/>
          <pc:sldMk cId="121103328" sldId="351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1478393465" sldId="351"/>
        </pc:sldMkLst>
      </pc:sldChg>
      <pc:sldChg chg="addSp delSp modSp add mod modAnim">
        <pc:chgData name="Michael Lo" userId="caf5cbaf-57fd-4f2f-9ee2-68aa5f24d0c7" providerId="ADAL" clId="{B742467D-B120-4DB1-8504-150B71FD8B4A}" dt="2024-08-30T22:53:25.528" v="5456" actId="6549"/>
        <pc:sldMkLst>
          <pc:docMk/>
          <pc:sldMk cId="2714089317" sldId="352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3889969467" sldId="352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3591884479" sldId="353"/>
        </pc:sldMkLst>
      </pc:sldChg>
      <pc:sldChg chg="modSp add mod modAnim">
        <pc:chgData name="Michael Lo" userId="caf5cbaf-57fd-4f2f-9ee2-68aa5f24d0c7" providerId="ADAL" clId="{B742467D-B120-4DB1-8504-150B71FD8B4A}" dt="2024-08-30T22:45:06.347" v="5298"/>
        <pc:sldMkLst>
          <pc:docMk/>
          <pc:sldMk cId="3823947278" sldId="353"/>
        </pc:sldMkLst>
      </pc:sldChg>
      <pc:sldChg chg="modSp add mod modAnim">
        <pc:chgData name="Michael Lo" userId="caf5cbaf-57fd-4f2f-9ee2-68aa5f24d0c7" providerId="ADAL" clId="{B742467D-B120-4DB1-8504-150B71FD8B4A}" dt="2024-08-30T22:53:43.870" v="5459" actId="20577"/>
        <pc:sldMkLst>
          <pc:docMk/>
          <pc:sldMk cId="500677366" sldId="354"/>
        </pc:sldMkLst>
      </pc:sldChg>
      <pc:sldChg chg="modSp add mod modAnim">
        <pc:chgData name="Michael Lo" userId="caf5cbaf-57fd-4f2f-9ee2-68aa5f24d0c7" providerId="ADAL" clId="{B742467D-B120-4DB1-8504-150B71FD8B4A}" dt="2024-08-30T22:54:28.705" v="5461"/>
        <pc:sldMkLst>
          <pc:docMk/>
          <pc:sldMk cId="3643433859" sldId="355"/>
        </pc:sldMkLst>
      </pc:sldChg>
      <pc:sldChg chg="addSp delSp modSp add mod setBg modNotesTx">
        <pc:chgData name="Michael Lo" userId="caf5cbaf-57fd-4f2f-9ee2-68aa5f24d0c7" providerId="ADAL" clId="{B742467D-B120-4DB1-8504-150B71FD8B4A}" dt="2024-08-27T15:14:09.637" v="4441"/>
        <pc:sldMkLst>
          <pc:docMk/>
          <pc:sldMk cId="3130530744" sldId="356"/>
        </pc:sldMkLst>
      </pc:sldChg>
      <pc:sldChg chg="modSp add del mod modAnim">
        <pc:chgData name="Michael Lo" userId="caf5cbaf-57fd-4f2f-9ee2-68aa5f24d0c7" providerId="ADAL" clId="{B742467D-B120-4DB1-8504-150B71FD8B4A}" dt="2024-08-27T15:26:10.546" v="4736" actId="47"/>
        <pc:sldMkLst>
          <pc:docMk/>
          <pc:sldMk cId="3059115237" sldId="357"/>
        </pc:sldMkLst>
      </pc:sldChg>
      <pc:sldChg chg="addSp modSp add mod modAnim modNotesTx">
        <pc:chgData name="Michael Lo" userId="caf5cbaf-57fd-4f2f-9ee2-68aa5f24d0c7" providerId="ADAL" clId="{B742467D-B120-4DB1-8504-150B71FD8B4A}" dt="2024-08-30T22:39:41.148" v="5233" actId="27636"/>
        <pc:sldMkLst>
          <pc:docMk/>
          <pc:sldMk cId="3510159570" sldId="358"/>
        </pc:sldMkLst>
      </pc:sldChg>
      <pc:sldChg chg="addSp delSp modSp add mod delAnim modNotesTx">
        <pc:chgData name="Michael Lo" userId="caf5cbaf-57fd-4f2f-9ee2-68aa5f24d0c7" providerId="ADAL" clId="{B742467D-B120-4DB1-8504-150B71FD8B4A}" dt="2024-08-30T22:51:21.357" v="5433" actId="6549"/>
        <pc:sldMkLst>
          <pc:docMk/>
          <pc:sldMk cId="3195612298" sldId="359"/>
        </pc:sldMkLst>
      </pc:sldChg>
      <pc:sldChg chg="new del">
        <pc:chgData name="Michael Lo" userId="caf5cbaf-57fd-4f2f-9ee2-68aa5f24d0c7" providerId="ADAL" clId="{B742467D-B120-4DB1-8504-150B71FD8B4A}" dt="2024-08-27T15:24:04.433" v="4711" actId="680"/>
        <pc:sldMkLst>
          <pc:docMk/>
          <pc:sldMk cId="3559621350" sldId="359"/>
        </pc:sldMkLst>
      </pc:sldChg>
      <pc:sldChg chg="addSp delSp modSp add mod modAnim modNotesTx">
        <pc:chgData name="Michael Lo" userId="caf5cbaf-57fd-4f2f-9ee2-68aa5f24d0c7" providerId="ADAL" clId="{B742467D-B120-4DB1-8504-150B71FD8B4A}" dt="2024-08-30T22:51:18.494" v="5432" actId="6549"/>
        <pc:sldMkLst>
          <pc:docMk/>
          <pc:sldMk cId="709637151" sldId="360"/>
        </pc:sldMkLst>
      </pc:sldChg>
      <pc:sldChg chg="addSp delSp modSp add mod delAnim modAnim modNotesTx">
        <pc:chgData name="Michael Lo" userId="caf5cbaf-57fd-4f2f-9ee2-68aa5f24d0c7" providerId="ADAL" clId="{B742467D-B120-4DB1-8504-150B71FD8B4A}" dt="2024-08-30T22:51:15.935" v="5431" actId="6549"/>
        <pc:sldMkLst>
          <pc:docMk/>
          <pc:sldMk cId="898485966" sldId="361"/>
        </pc:sldMkLst>
      </pc:sldChg>
    </pc:docChg>
  </pc:docChgLst>
  <pc:docChgLst>
    <pc:chgData name="Michael Lo" userId="caf5cbaf-57fd-4f2f-9ee2-68aa5f24d0c7" providerId="ADAL" clId="{10552AD1-0E85-4B1B-8C01-C9F088738AA8}"/>
    <pc:docChg chg="undo custSel addSld delSld modSld sldOrd">
      <pc:chgData name="Michael Lo" userId="caf5cbaf-57fd-4f2f-9ee2-68aa5f24d0c7" providerId="ADAL" clId="{10552AD1-0E85-4B1B-8C01-C9F088738AA8}" dt="2024-10-20T15:18:50.531" v="21312" actId="313"/>
      <pc:docMkLst>
        <pc:docMk/>
      </pc:docMkLst>
      <pc:sldChg chg="modSp mod">
        <pc:chgData name="Michael Lo" userId="caf5cbaf-57fd-4f2f-9ee2-68aa5f24d0c7" providerId="ADAL" clId="{10552AD1-0E85-4B1B-8C01-C9F088738AA8}" dt="2024-10-19T13:27:36.742" v="2034" actId="20577"/>
        <pc:sldMkLst>
          <pc:docMk/>
          <pc:sldMk cId="641314384" sldId="335"/>
        </pc:sldMkLst>
      </pc:sldChg>
      <pc:sldChg chg="modSp mod">
        <pc:chgData name="Michael Lo" userId="caf5cbaf-57fd-4f2f-9ee2-68aa5f24d0c7" providerId="ADAL" clId="{10552AD1-0E85-4B1B-8C01-C9F088738AA8}" dt="2024-10-20T04:58:36.946" v="15026" actId="20577"/>
        <pc:sldMkLst>
          <pc:docMk/>
          <pc:sldMk cId="228651437" sldId="350"/>
        </pc:sldMkLst>
      </pc:sldChg>
      <pc:sldChg chg="addSp modSp mod modAnim">
        <pc:chgData name="Michael Lo" userId="caf5cbaf-57fd-4f2f-9ee2-68aa5f24d0c7" providerId="ADAL" clId="{10552AD1-0E85-4B1B-8C01-C9F088738AA8}" dt="2024-10-19T14:32:41.742" v="3140"/>
        <pc:sldMkLst>
          <pc:docMk/>
          <pc:sldMk cId="300377867" sldId="399"/>
        </pc:sldMkLst>
      </pc:sldChg>
      <pc:sldChg chg="addSp delSp modSp add mod modAnim modNotesTx">
        <pc:chgData name="Michael Lo" userId="caf5cbaf-57fd-4f2f-9ee2-68aa5f24d0c7" providerId="ADAL" clId="{10552AD1-0E85-4B1B-8C01-C9F088738AA8}" dt="2024-10-20T15:16:19.523" v="21297"/>
        <pc:sldMkLst>
          <pc:docMk/>
          <pc:sldMk cId="278522092" sldId="400"/>
        </pc:sldMkLst>
      </pc:sldChg>
      <pc:sldChg chg="del">
        <pc:chgData name="Michael Lo" userId="caf5cbaf-57fd-4f2f-9ee2-68aa5f24d0c7" providerId="ADAL" clId="{10552AD1-0E85-4B1B-8C01-C9F088738AA8}" dt="2024-10-15T03:31:06.004" v="0" actId="47"/>
        <pc:sldMkLst>
          <pc:docMk/>
          <pc:sldMk cId="328519814" sldId="400"/>
        </pc:sldMkLst>
      </pc:sldChg>
      <pc:sldChg chg="modSp add mod modAnim modNotesTx">
        <pc:chgData name="Michael Lo" userId="caf5cbaf-57fd-4f2f-9ee2-68aa5f24d0c7" providerId="ADAL" clId="{10552AD1-0E85-4B1B-8C01-C9F088738AA8}" dt="2024-10-20T15:18:50.531" v="21312" actId="313"/>
        <pc:sldMkLst>
          <pc:docMk/>
          <pc:sldMk cId="650305948" sldId="401"/>
        </pc:sldMkLst>
      </pc:sldChg>
      <pc:sldChg chg="del">
        <pc:chgData name="Michael Lo" userId="caf5cbaf-57fd-4f2f-9ee2-68aa5f24d0c7" providerId="ADAL" clId="{10552AD1-0E85-4B1B-8C01-C9F088738AA8}" dt="2024-10-15T03:31:06.004" v="0" actId="47"/>
        <pc:sldMkLst>
          <pc:docMk/>
          <pc:sldMk cId="1201761359" sldId="401"/>
        </pc:sldMkLst>
      </pc:sldChg>
      <pc:sldChg chg="modSp add mod modAnim">
        <pc:chgData name="Michael Lo" userId="caf5cbaf-57fd-4f2f-9ee2-68aa5f24d0c7" providerId="ADAL" clId="{10552AD1-0E85-4B1B-8C01-C9F088738AA8}" dt="2024-10-19T14:39:36.335" v="3439" actId="20577"/>
        <pc:sldMkLst>
          <pc:docMk/>
          <pc:sldMk cId="711490065" sldId="402"/>
        </pc:sldMkLst>
      </pc:sldChg>
      <pc:sldChg chg="del">
        <pc:chgData name="Michael Lo" userId="caf5cbaf-57fd-4f2f-9ee2-68aa5f24d0c7" providerId="ADAL" clId="{10552AD1-0E85-4B1B-8C01-C9F088738AA8}" dt="2024-10-15T03:31:06.004" v="0" actId="47"/>
        <pc:sldMkLst>
          <pc:docMk/>
          <pc:sldMk cId="4032259395" sldId="402"/>
        </pc:sldMkLst>
      </pc:sldChg>
      <pc:sldChg chg="addSp delSp modSp add del mod modAnim">
        <pc:chgData name="Michael Lo" userId="caf5cbaf-57fd-4f2f-9ee2-68aa5f24d0c7" providerId="ADAL" clId="{10552AD1-0E85-4B1B-8C01-C9F088738AA8}" dt="2024-10-20T15:14:59.720" v="21278"/>
        <pc:sldMkLst>
          <pc:docMk/>
          <pc:sldMk cId="1632810602" sldId="403"/>
        </pc:sldMkLst>
      </pc:sldChg>
      <pc:sldChg chg="del">
        <pc:chgData name="Michael Lo" userId="caf5cbaf-57fd-4f2f-9ee2-68aa5f24d0c7" providerId="ADAL" clId="{10552AD1-0E85-4B1B-8C01-C9F088738AA8}" dt="2024-10-15T03:31:06.004" v="0" actId="47"/>
        <pc:sldMkLst>
          <pc:docMk/>
          <pc:sldMk cId="3403831163" sldId="403"/>
        </pc:sldMkLst>
      </pc:sldChg>
      <pc:sldChg chg="addSp delSp modSp add del mod modAnim modNotesTx">
        <pc:chgData name="Michael Lo" userId="caf5cbaf-57fd-4f2f-9ee2-68aa5f24d0c7" providerId="ADAL" clId="{10552AD1-0E85-4B1B-8C01-C9F088738AA8}" dt="2024-10-20T15:15:29.400" v="21284"/>
        <pc:sldMkLst>
          <pc:docMk/>
          <pc:sldMk cId="2725716872" sldId="404"/>
        </pc:sldMkLst>
      </pc:sldChg>
      <pc:sldChg chg="del">
        <pc:chgData name="Michael Lo" userId="caf5cbaf-57fd-4f2f-9ee2-68aa5f24d0c7" providerId="ADAL" clId="{10552AD1-0E85-4B1B-8C01-C9F088738AA8}" dt="2024-10-15T03:31:06.004" v="0" actId="47"/>
        <pc:sldMkLst>
          <pc:docMk/>
          <pc:sldMk cId="4012652775" sldId="404"/>
        </pc:sldMkLst>
      </pc:sldChg>
      <pc:sldChg chg="del">
        <pc:chgData name="Michael Lo" userId="caf5cbaf-57fd-4f2f-9ee2-68aa5f24d0c7" providerId="ADAL" clId="{10552AD1-0E85-4B1B-8C01-C9F088738AA8}" dt="2024-10-15T03:31:06.004" v="0" actId="47"/>
        <pc:sldMkLst>
          <pc:docMk/>
          <pc:sldMk cId="4041220794" sldId="405"/>
        </pc:sldMkLst>
      </pc:sldChg>
      <pc:sldChg chg="addSp delSp modSp new mod ord setBg setClrOvrMap modNotesTx">
        <pc:chgData name="Michael Lo" userId="caf5cbaf-57fd-4f2f-9ee2-68aa5f24d0c7" providerId="ADAL" clId="{10552AD1-0E85-4B1B-8C01-C9F088738AA8}" dt="2024-10-20T15:12:58.893" v="21267" actId="20577"/>
        <pc:sldMkLst>
          <pc:docMk/>
          <pc:sldMk cId="4269877041" sldId="405"/>
        </pc:sldMkLst>
      </pc:sldChg>
      <pc:sldChg chg="del">
        <pc:chgData name="Michael Lo" userId="caf5cbaf-57fd-4f2f-9ee2-68aa5f24d0c7" providerId="ADAL" clId="{10552AD1-0E85-4B1B-8C01-C9F088738AA8}" dt="2024-10-15T03:31:06.004" v="0" actId="47"/>
        <pc:sldMkLst>
          <pc:docMk/>
          <pc:sldMk cId="264360980" sldId="406"/>
        </pc:sldMkLst>
      </pc:sldChg>
      <pc:sldChg chg="addSp delSp modSp add mod modAnim">
        <pc:chgData name="Michael Lo" userId="caf5cbaf-57fd-4f2f-9ee2-68aa5f24d0c7" providerId="ADAL" clId="{10552AD1-0E85-4B1B-8C01-C9F088738AA8}" dt="2024-10-20T13:29:40.273" v="16045" actId="115"/>
        <pc:sldMkLst>
          <pc:docMk/>
          <pc:sldMk cId="4155829110" sldId="406"/>
        </pc:sldMkLst>
      </pc:sldChg>
      <pc:sldChg chg="add del">
        <pc:chgData name="Michael Lo" userId="caf5cbaf-57fd-4f2f-9ee2-68aa5f24d0c7" providerId="ADAL" clId="{10552AD1-0E85-4B1B-8C01-C9F088738AA8}" dt="2024-10-19T14:43:58.997" v="3533" actId="47"/>
        <pc:sldMkLst>
          <pc:docMk/>
          <pc:sldMk cId="444475481" sldId="407"/>
        </pc:sldMkLst>
      </pc:sldChg>
      <pc:sldChg chg="del">
        <pc:chgData name="Michael Lo" userId="caf5cbaf-57fd-4f2f-9ee2-68aa5f24d0c7" providerId="ADAL" clId="{10552AD1-0E85-4B1B-8C01-C9F088738AA8}" dt="2024-10-15T03:31:06.004" v="0" actId="47"/>
        <pc:sldMkLst>
          <pc:docMk/>
          <pc:sldMk cId="1335586762" sldId="407"/>
        </pc:sldMkLst>
      </pc:sldChg>
      <pc:sldChg chg="add del">
        <pc:chgData name="Michael Lo" userId="caf5cbaf-57fd-4f2f-9ee2-68aa5f24d0c7" providerId="ADAL" clId="{10552AD1-0E85-4B1B-8C01-C9F088738AA8}" dt="2024-10-19T14:33:14.914" v="3146" actId="47"/>
        <pc:sldMkLst>
          <pc:docMk/>
          <pc:sldMk cId="925749707" sldId="408"/>
        </pc:sldMkLst>
      </pc:sldChg>
      <pc:sldChg chg="del">
        <pc:chgData name="Michael Lo" userId="caf5cbaf-57fd-4f2f-9ee2-68aa5f24d0c7" providerId="ADAL" clId="{10552AD1-0E85-4B1B-8C01-C9F088738AA8}" dt="2024-10-15T03:31:06.004" v="0" actId="47"/>
        <pc:sldMkLst>
          <pc:docMk/>
          <pc:sldMk cId="3432764269" sldId="408"/>
        </pc:sldMkLst>
      </pc:sldChg>
      <pc:sldChg chg="addSp delSp modSp add mod delAnim modAnim modNotesTx">
        <pc:chgData name="Michael Lo" userId="caf5cbaf-57fd-4f2f-9ee2-68aa5f24d0c7" providerId="ADAL" clId="{10552AD1-0E85-4B1B-8C01-C9F088738AA8}" dt="2024-10-19T14:59:44.280" v="4701" actId="21"/>
        <pc:sldMkLst>
          <pc:docMk/>
          <pc:sldMk cId="2469019491" sldId="409"/>
        </pc:sldMkLst>
      </pc:sldChg>
      <pc:sldChg chg="addSp delSp modSp add mod delAnim modAnim modNotesTx">
        <pc:chgData name="Michael Lo" userId="caf5cbaf-57fd-4f2f-9ee2-68aa5f24d0c7" providerId="ADAL" clId="{10552AD1-0E85-4B1B-8C01-C9F088738AA8}" dt="2024-10-20T15:13:56.790" v="21273"/>
        <pc:sldMkLst>
          <pc:docMk/>
          <pc:sldMk cId="252047651" sldId="410"/>
        </pc:sldMkLst>
      </pc:sldChg>
      <pc:sldChg chg="del">
        <pc:chgData name="Michael Lo" userId="caf5cbaf-57fd-4f2f-9ee2-68aa5f24d0c7" providerId="ADAL" clId="{10552AD1-0E85-4B1B-8C01-C9F088738AA8}" dt="2024-10-15T03:31:06.004" v="0" actId="47"/>
        <pc:sldMkLst>
          <pc:docMk/>
          <pc:sldMk cId="1634320943" sldId="410"/>
        </pc:sldMkLst>
      </pc:sldChg>
      <pc:sldChg chg="del">
        <pc:chgData name="Michael Lo" userId="caf5cbaf-57fd-4f2f-9ee2-68aa5f24d0c7" providerId="ADAL" clId="{10552AD1-0E85-4B1B-8C01-C9F088738AA8}" dt="2024-10-15T03:31:06.004" v="0" actId="47"/>
        <pc:sldMkLst>
          <pc:docMk/>
          <pc:sldMk cId="820373039" sldId="411"/>
        </pc:sldMkLst>
      </pc:sldChg>
      <pc:sldChg chg="delSp modSp add mod delAnim modAnim modNotesTx">
        <pc:chgData name="Michael Lo" userId="caf5cbaf-57fd-4f2f-9ee2-68aa5f24d0c7" providerId="ADAL" clId="{10552AD1-0E85-4B1B-8C01-C9F088738AA8}" dt="2024-10-20T15:14:32.952" v="21275"/>
        <pc:sldMkLst>
          <pc:docMk/>
          <pc:sldMk cId="1934247503" sldId="411"/>
        </pc:sldMkLst>
      </pc:sldChg>
      <pc:sldChg chg="modSp add mod modNotesTx">
        <pc:chgData name="Michael Lo" userId="caf5cbaf-57fd-4f2f-9ee2-68aa5f24d0c7" providerId="ADAL" clId="{10552AD1-0E85-4B1B-8C01-C9F088738AA8}" dt="2024-10-20T04:40:26.659" v="13150" actId="20577"/>
        <pc:sldMkLst>
          <pc:docMk/>
          <pc:sldMk cId="401641241" sldId="412"/>
        </pc:sldMkLst>
      </pc:sldChg>
      <pc:sldChg chg="del">
        <pc:chgData name="Michael Lo" userId="caf5cbaf-57fd-4f2f-9ee2-68aa5f24d0c7" providerId="ADAL" clId="{10552AD1-0E85-4B1B-8C01-C9F088738AA8}" dt="2024-10-15T03:31:06.004" v="0" actId="47"/>
        <pc:sldMkLst>
          <pc:docMk/>
          <pc:sldMk cId="1311522508" sldId="412"/>
        </pc:sldMkLst>
      </pc:sldChg>
      <pc:sldChg chg="modSp add mod modAnim">
        <pc:chgData name="Michael Lo" userId="caf5cbaf-57fd-4f2f-9ee2-68aa5f24d0c7" providerId="ADAL" clId="{10552AD1-0E85-4B1B-8C01-C9F088738AA8}" dt="2024-10-20T15:17:06.736" v="21301"/>
        <pc:sldMkLst>
          <pc:docMk/>
          <pc:sldMk cId="1604971037" sldId="413"/>
        </pc:sldMkLst>
      </pc:sldChg>
      <pc:sldChg chg="del">
        <pc:chgData name="Michael Lo" userId="caf5cbaf-57fd-4f2f-9ee2-68aa5f24d0c7" providerId="ADAL" clId="{10552AD1-0E85-4B1B-8C01-C9F088738AA8}" dt="2024-10-15T03:31:06.004" v="0" actId="47"/>
        <pc:sldMkLst>
          <pc:docMk/>
          <pc:sldMk cId="3781971064" sldId="413"/>
        </pc:sldMkLst>
      </pc:sldChg>
      <pc:sldChg chg="modSp add mod">
        <pc:chgData name="Michael Lo" userId="caf5cbaf-57fd-4f2f-9ee2-68aa5f24d0c7" providerId="ADAL" clId="{10552AD1-0E85-4B1B-8C01-C9F088738AA8}" dt="2024-10-20T04:58:12.717" v="15024" actId="20577"/>
        <pc:sldMkLst>
          <pc:docMk/>
          <pc:sldMk cId="180322236" sldId="414"/>
        </pc:sldMkLst>
      </pc:sldChg>
      <pc:sldChg chg="del">
        <pc:chgData name="Michael Lo" userId="caf5cbaf-57fd-4f2f-9ee2-68aa5f24d0c7" providerId="ADAL" clId="{10552AD1-0E85-4B1B-8C01-C9F088738AA8}" dt="2024-10-15T03:31:06.004" v="0" actId="47"/>
        <pc:sldMkLst>
          <pc:docMk/>
          <pc:sldMk cId="333531101" sldId="414"/>
        </pc:sldMkLst>
      </pc:sldChg>
      <pc:sldChg chg="addSp delSp modSp add mod modAnim modNotesTx">
        <pc:chgData name="Michael Lo" userId="caf5cbaf-57fd-4f2f-9ee2-68aa5f24d0c7" providerId="ADAL" clId="{10552AD1-0E85-4B1B-8C01-C9F088738AA8}" dt="2024-10-20T15:17:27.020" v="21304"/>
        <pc:sldMkLst>
          <pc:docMk/>
          <pc:sldMk cId="852121662" sldId="415"/>
        </pc:sldMkLst>
      </pc:sldChg>
      <pc:sldChg chg="del">
        <pc:chgData name="Michael Lo" userId="caf5cbaf-57fd-4f2f-9ee2-68aa5f24d0c7" providerId="ADAL" clId="{10552AD1-0E85-4B1B-8C01-C9F088738AA8}" dt="2024-10-15T03:31:06.004" v="0" actId="47"/>
        <pc:sldMkLst>
          <pc:docMk/>
          <pc:sldMk cId="3255621518" sldId="415"/>
        </pc:sldMkLst>
      </pc:sldChg>
      <pc:sldChg chg="del">
        <pc:chgData name="Michael Lo" userId="caf5cbaf-57fd-4f2f-9ee2-68aa5f24d0c7" providerId="ADAL" clId="{10552AD1-0E85-4B1B-8C01-C9F088738AA8}" dt="2024-10-15T03:31:06.004" v="0" actId="47"/>
        <pc:sldMkLst>
          <pc:docMk/>
          <pc:sldMk cId="106514754" sldId="416"/>
        </pc:sldMkLst>
      </pc:sldChg>
      <pc:sldChg chg="modSp add mod modAnim modNotesTx">
        <pc:chgData name="Michael Lo" userId="caf5cbaf-57fd-4f2f-9ee2-68aa5f24d0c7" providerId="ADAL" clId="{10552AD1-0E85-4B1B-8C01-C9F088738AA8}" dt="2024-10-20T15:17:46.250" v="21308"/>
        <pc:sldMkLst>
          <pc:docMk/>
          <pc:sldMk cId="2711030215" sldId="416"/>
        </pc:sldMkLst>
      </pc:sldChg>
      <pc:sldChg chg="del">
        <pc:chgData name="Michael Lo" userId="caf5cbaf-57fd-4f2f-9ee2-68aa5f24d0c7" providerId="ADAL" clId="{10552AD1-0E85-4B1B-8C01-C9F088738AA8}" dt="2024-10-15T03:31:06.004" v="0" actId="47"/>
        <pc:sldMkLst>
          <pc:docMk/>
          <pc:sldMk cId="671721308" sldId="417"/>
        </pc:sldMkLst>
      </pc:sldChg>
      <pc:sldChg chg="modSp add mod modNotesTx">
        <pc:chgData name="Michael Lo" userId="caf5cbaf-57fd-4f2f-9ee2-68aa5f24d0c7" providerId="ADAL" clId="{10552AD1-0E85-4B1B-8C01-C9F088738AA8}" dt="2024-10-20T14:41:07.925" v="20304" actId="5793"/>
        <pc:sldMkLst>
          <pc:docMk/>
          <pc:sldMk cId="3228632032" sldId="417"/>
        </pc:sldMkLst>
      </pc:sldChg>
      <pc:sldChg chg="del">
        <pc:chgData name="Michael Lo" userId="caf5cbaf-57fd-4f2f-9ee2-68aa5f24d0c7" providerId="ADAL" clId="{10552AD1-0E85-4B1B-8C01-C9F088738AA8}" dt="2024-10-15T03:31:08.921" v="1" actId="47"/>
        <pc:sldMkLst>
          <pc:docMk/>
          <pc:sldMk cId="1169995568" sldId="418"/>
        </pc:sldMkLst>
      </pc:sldChg>
      <pc:sldChg chg="del">
        <pc:chgData name="Michael Lo" userId="caf5cbaf-57fd-4f2f-9ee2-68aa5f24d0c7" providerId="ADAL" clId="{10552AD1-0E85-4B1B-8C01-C9F088738AA8}" dt="2024-10-15T03:31:06.004" v="0" actId="47"/>
        <pc:sldMkLst>
          <pc:docMk/>
          <pc:sldMk cId="1677243113" sldId="419"/>
        </pc:sldMkLst>
      </pc:sldChg>
    </pc:docChg>
  </pc:docChgLst>
  <pc:docChgLst>
    <pc:chgData name="Michael Lo" userId="caf5cbaf-57fd-4f2f-9ee2-68aa5f24d0c7" providerId="ADAL" clId="{1345F329-2186-4C26-B9BB-31F32D00A415}"/>
    <pc:docChg chg="undo redo custSel addSld delSld modSld">
      <pc:chgData name="Michael Lo" userId="caf5cbaf-57fd-4f2f-9ee2-68aa5f24d0c7" providerId="ADAL" clId="{1345F329-2186-4C26-B9BB-31F32D00A415}" dt="2023-09-06T05:12:34.046" v="3935" actId="6549"/>
      <pc:docMkLst>
        <pc:docMk/>
      </pc:docMkLst>
      <pc:sldChg chg="modSp mod modTransition modNotesTx">
        <pc:chgData name="Michael Lo" userId="caf5cbaf-57fd-4f2f-9ee2-68aa5f24d0c7" providerId="ADAL" clId="{1345F329-2186-4C26-B9BB-31F32D00A415}" dt="2023-09-06T05:12:34.046" v="3935" actId="6549"/>
        <pc:sldMkLst>
          <pc:docMk/>
          <pc:sldMk cId="2549523196" sldId="256"/>
        </pc:sldMkLst>
      </pc:sldChg>
      <pc:sldChg chg="modSp mod modTransition">
        <pc:chgData name="Michael Lo" userId="caf5cbaf-57fd-4f2f-9ee2-68aa5f24d0c7" providerId="ADAL" clId="{1345F329-2186-4C26-B9BB-31F32D00A415}" dt="2023-07-11T13:15:15.012" v="3748" actId="179"/>
        <pc:sldMkLst>
          <pc:docMk/>
          <pc:sldMk cId="3474000516" sldId="260"/>
        </pc:sldMkLst>
      </pc:sldChg>
      <pc:sldChg chg="del">
        <pc:chgData name="Michael Lo" userId="caf5cbaf-57fd-4f2f-9ee2-68aa5f24d0c7" providerId="ADAL" clId="{1345F329-2186-4C26-B9BB-31F32D00A415}" dt="2023-06-26T01:01:33.723" v="856" actId="47"/>
        <pc:sldMkLst>
          <pc:docMk/>
          <pc:sldMk cId="3677065837" sldId="261"/>
        </pc:sldMkLst>
      </pc:sldChg>
      <pc:sldChg chg="del">
        <pc:chgData name="Michael Lo" userId="caf5cbaf-57fd-4f2f-9ee2-68aa5f24d0c7" providerId="ADAL" clId="{1345F329-2186-4C26-B9BB-31F32D00A415}" dt="2023-06-26T01:09:53.074" v="1482" actId="47"/>
        <pc:sldMkLst>
          <pc:docMk/>
          <pc:sldMk cId="1601645391" sldId="262"/>
        </pc:sldMkLst>
      </pc:sldChg>
      <pc:sldChg chg="modSp add mod">
        <pc:chgData name="Michael Lo" userId="caf5cbaf-57fd-4f2f-9ee2-68aa5f24d0c7" providerId="ADAL" clId="{1345F329-2186-4C26-B9BB-31F32D00A415}" dt="2023-07-10T23:57:59.026" v="3743" actId="1076"/>
        <pc:sldMkLst>
          <pc:docMk/>
          <pc:sldMk cId="312178443" sldId="264"/>
        </pc:sldMkLst>
      </pc:sldChg>
      <pc:sldChg chg="del">
        <pc:chgData name="Michael Lo" userId="caf5cbaf-57fd-4f2f-9ee2-68aa5f24d0c7" providerId="ADAL" clId="{1345F329-2186-4C26-B9BB-31F32D00A415}" dt="2023-06-26T01:19:41.823" v="1863" actId="47"/>
        <pc:sldMkLst>
          <pc:docMk/>
          <pc:sldMk cId="3941491871" sldId="264"/>
        </pc:sldMkLst>
      </pc:sldChg>
      <pc:sldChg chg="del">
        <pc:chgData name="Michael Lo" userId="caf5cbaf-57fd-4f2f-9ee2-68aa5f24d0c7" providerId="ADAL" clId="{1345F329-2186-4C26-B9BB-31F32D00A415}" dt="2023-06-26T01:19:40.254" v="1862" actId="47"/>
        <pc:sldMkLst>
          <pc:docMk/>
          <pc:sldMk cId="1730430338" sldId="265"/>
        </pc:sldMkLst>
      </pc:sldChg>
      <pc:sldChg chg="del">
        <pc:chgData name="Michael Lo" userId="caf5cbaf-57fd-4f2f-9ee2-68aa5f24d0c7" providerId="ADAL" clId="{1345F329-2186-4C26-B9BB-31F32D00A415}" dt="2023-06-26T01:19:43.551" v="1864" actId="47"/>
        <pc:sldMkLst>
          <pc:docMk/>
          <pc:sldMk cId="1793970105" sldId="266"/>
        </pc:sldMkLst>
      </pc:sldChg>
      <pc:sldChg chg="del">
        <pc:chgData name="Michael Lo" userId="caf5cbaf-57fd-4f2f-9ee2-68aa5f24d0c7" providerId="ADAL" clId="{1345F329-2186-4C26-B9BB-31F32D00A415}" dt="2023-06-26T00:40:48.726" v="0" actId="2696"/>
        <pc:sldMkLst>
          <pc:docMk/>
          <pc:sldMk cId="138028328" sldId="267"/>
        </pc:sldMkLst>
      </pc:sldChg>
      <pc:sldChg chg="modSp add mod modTransition">
        <pc:chgData name="Michael Lo" userId="caf5cbaf-57fd-4f2f-9ee2-68aa5f24d0c7" providerId="ADAL" clId="{1345F329-2186-4C26-B9BB-31F32D00A415}" dt="2023-08-10T23:47:25.552" v="3864" actId="20577"/>
        <pc:sldMkLst>
          <pc:docMk/>
          <pc:sldMk cId="1787049339" sldId="267"/>
        </pc:sldMkLst>
      </pc:sldChg>
      <pc:sldChg chg="addSp modSp add mod modTransition">
        <pc:chgData name="Michael Lo" userId="caf5cbaf-57fd-4f2f-9ee2-68aa5f24d0c7" providerId="ADAL" clId="{1345F329-2186-4C26-B9BB-31F32D00A415}" dt="2023-08-29T19:18:08.311" v="3934" actId="20577"/>
        <pc:sldMkLst>
          <pc:docMk/>
          <pc:sldMk cId="2491462639" sldId="268"/>
        </pc:sldMkLst>
      </pc:sldChg>
      <pc:sldChg chg="modSp add mod modTransition">
        <pc:chgData name="Michael Lo" userId="caf5cbaf-57fd-4f2f-9ee2-68aa5f24d0c7" providerId="ADAL" clId="{1345F329-2186-4C26-B9BB-31F32D00A415}" dt="2023-08-11T14:33:28.677" v="3910" actId="20577"/>
        <pc:sldMkLst>
          <pc:docMk/>
          <pc:sldMk cId="45671347" sldId="269"/>
        </pc:sldMkLst>
      </pc:sldChg>
      <pc:sldChg chg="modSp add del mod modTransition">
        <pc:chgData name="Michael Lo" userId="caf5cbaf-57fd-4f2f-9ee2-68aa5f24d0c7" providerId="ADAL" clId="{1345F329-2186-4C26-B9BB-31F32D00A415}" dt="2023-06-26T02:50:25.655" v="2699" actId="47"/>
        <pc:sldMkLst>
          <pc:docMk/>
          <pc:sldMk cId="3946045793" sldId="270"/>
        </pc:sldMkLst>
      </pc:sldChg>
      <pc:sldChg chg="delSp new del mod">
        <pc:chgData name="Michael Lo" userId="caf5cbaf-57fd-4f2f-9ee2-68aa5f24d0c7" providerId="ADAL" clId="{1345F329-2186-4C26-B9BB-31F32D00A415}" dt="2023-06-26T01:21:47.594" v="1868" actId="47"/>
        <pc:sldMkLst>
          <pc:docMk/>
          <pc:sldMk cId="1308287015" sldId="271"/>
        </pc:sldMkLst>
      </pc:sldChg>
      <pc:sldChg chg="addSp delSp modSp add mod modTransition modAnim modNotesTx">
        <pc:chgData name="Michael Lo" userId="caf5cbaf-57fd-4f2f-9ee2-68aa5f24d0c7" providerId="ADAL" clId="{1345F329-2186-4C26-B9BB-31F32D00A415}" dt="2023-07-11T18:15:12.368" v="3759" actId="27636"/>
        <pc:sldMkLst>
          <pc:docMk/>
          <pc:sldMk cId="2087047446" sldId="271"/>
        </pc:sldMkLst>
      </pc:sldChg>
      <pc:sldChg chg="addSp delSp modSp add del mod modTransition modAnim modNotesTx">
        <pc:chgData name="Michael Lo" userId="caf5cbaf-57fd-4f2f-9ee2-68aa5f24d0c7" providerId="ADAL" clId="{1345F329-2186-4C26-B9BB-31F32D00A415}" dt="2023-06-26T01:38:57.169" v="2283" actId="47"/>
        <pc:sldMkLst>
          <pc:docMk/>
          <pc:sldMk cId="3482878892" sldId="272"/>
        </pc:sldMkLst>
      </pc:sldChg>
      <pc:sldChg chg="add del modTransition">
        <pc:chgData name="Michael Lo" userId="caf5cbaf-57fd-4f2f-9ee2-68aa5f24d0c7" providerId="ADAL" clId="{1345F329-2186-4C26-B9BB-31F32D00A415}" dt="2023-06-26T02:24:37.783" v="2696" actId="47"/>
        <pc:sldMkLst>
          <pc:docMk/>
          <pc:sldMk cId="3057086858" sldId="273"/>
        </pc:sldMkLst>
      </pc:sldChg>
      <pc:sldChg chg="add del">
        <pc:chgData name="Michael Lo" userId="caf5cbaf-57fd-4f2f-9ee2-68aa5f24d0c7" providerId="ADAL" clId="{1345F329-2186-4C26-B9BB-31F32D00A415}" dt="2023-06-26T01:29:38.138" v="2062" actId="2696"/>
        <pc:sldMkLst>
          <pc:docMk/>
          <pc:sldMk cId="3404400873" sldId="273"/>
        </pc:sldMkLst>
      </pc:sldChg>
      <pc:sldChg chg="addSp delSp modSp add mod delAnim modAnim modNotesTx">
        <pc:chgData name="Michael Lo" userId="caf5cbaf-57fd-4f2f-9ee2-68aa5f24d0c7" providerId="ADAL" clId="{1345F329-2186-4C26-B9BB-31F32D00A415}" dt="2023-06-27T00:55:05.202" v="2783"/>
        <pc:sldMkLst>
          <pc:docMk/>
          <pc:sldMk cId="1617941392" sldId="274"/>
        </pc:sldMkLst>
      </pc:sldChg>
      <pc:sldChg chg="addSp delSp modSp add del mod delAnim modAnim modNotesTx">
        <pc:chgData name="Michael Lo" userId="caf5cbaf-57fd-4f2f-9ee2-68aa5f24d0c7" providerId="ADAL" clId="{1345F329-2186-4C26-B9BB-31F32D00A415}" dt="2023-06-26T02:24:23.655" v="2684" actId="47"/>
        <pc:sldMkLst>
          <pc:docMk/>
          <pc:sldMk cId="1713957024" sldId="275"/>
        </pc:sldMkLst>
      </pc:sldChg>
      <pc:sldChg chg="addSp delSp modSp add mod delAnim modAnim modNotesTx">
        <pc:chgData name="Michael Lo" userId="caf5cbaf-57fd-4f2f-9ee2-68aa5f24d0c7" providerId="ADAL" clId="{1345F329-2186-4C26-B9BB-31F32D00A415}" dt="2023-06-27T00:55:05.202" v="2783"/>
        <pc:sldMkLst>
          <pc:docMk/>
          <pc:sldMk cId="949276773" sldId="276"/>
        </pc:sldMkLst>
      </pc:sldChg>
      <pc:sldChg chg="modSp add del mod">
        <pc:chgData name="Michael Lo" userId="caf5cbaf-57fd-4f2f-9ee2-68aa5f24d0c7" providerId="ADAL" clId="{1345F329-2186-4C26-B9BB-31F32D00A415}" dt="2023-06-26T02:51:32.170" v="2703" actId="47"/>
        <pc:sldMkLst>
          <pc:docMk/>
          <pc:sldMk cId="372400659" sldId="277"/>
        </pc:sldMkLst>
      </pc:sldChg>
      <pc:sldChg chg="new del">
        <pc:chgData name="Michael Lo" userId="caf5cbaf-57fd-4f2f-9ee2-68aa5f24d0c7" providerId="ADAL" clId="{1345F329-2186-4C26-B9BB-31F32D00A415}" dt="2023-06-26T02:50:24.271" v="2698" actId="47"/>
        <pc:sldMkLst>
          <pc:docMk/>
          <pc:sldMk cId="1515884172" sldId="277"/>
        </pc:sldMkLst>
      </pc:sldChg>
      <pc:sldChg chg="new del">
        <pc:chgData name="Michael Lo" userId="caf5cbaf-57fd-4f2f-9ee2-68aa5f24d0c7" providerId="ADAL" clId="{1345F329-2186-4C26-B9BB-31F32D00A415}" dt="2023-06-27T18:24:44.771" v="2929" actId="47"/>
        <pc:sldMkLst>
          <pc:docMk/>
          <pc:sldMk cId="2019974196" sldId="277"/>
        </pc:sldMkLst>
      </pc:sldChg>
      <pc:sldChg chg="addSp delSp modSp add mod setBg setClrOvrMap">
        <pc:chgData name="Michael Lo" userId="caf5cbaf-57fd-4f2f-9ee2-68aa5f24d0c7" providerId="ADAL" clId="{1345F329-2186-4C26-B9BB-31F32D00A415}" dt="2023-07-11T18:22:02.327" v="3793" actId="26606"/>
        <pc:sldMkLst>
          <pc:docMk/>
          <pc:sldMk cId="2849805811" sldId="277"/>
        </pc:sldMkLst>
      </pc:sldChg>
      <pc:sldChg chg="add del">
        <pc:chgData name="Michael Lo" userId="caf5cbaf-57fd-4f2f-9ee2-68aa5f24d0c7" providerId="ADAL" clId="{1345F329-2186-4C26-B9BB-31F32D00A415}" dt="2023-07-11T18:22:31.404" v="3794" actId="2696"/>
        <pc:sldMkLst>
          <pc:docMk/>
          <pc:sldMk cId="135612621" sldId="278"/>
        </pc:sldMkLst>
      </pc:sldChg>
      <pc:sldChg chg="add del">
        <pc:chgData name="Michael Lo" userId="caf5cbaf-57fd-4f2f-9ee2-68aa5f24d0c7" providerId="ADAL" clId="{1345F329-2186-4C26-B9BB-31F32D00A415}" dt="2023-07-10T23:58:46.783" v="3745" actId="2696"/>
        <pc:sldMkLst>
          <pc:docMk/>
          <pc:sldMk cId="1676503973" sldId="278"/>
        </pc:sldMkLst>
      </pc:sldChg>
      <pc:sldChg chg="modSp add del mod">
        <pc:chgData name="Michael Lo" userId="caf5cbaf-57fd-4f2f-9ee2-68aa5f24d0c7" providerId="ADAL" clId="{1345F329-2186-4C26-B9BB-31F32D00A415}" dt="2023-07-10T23:53:30.838" v="3604" actId="47"/>
        <pc:sldMkLst>
          <pc:docMk/>
          <pc:sldMk cId="2026521388" sldId="278"/>
        </pc:sldMkLst>
      </pc:sldChg>
    </pc:docChg>
  </pc:docChgLst>
  <pc:docChgLst>
    <pc:chgData name="Michael Lo" userId="caf5cbaf-57fd-4f2f-9ee2-68aa5f24d0c7" providerId="ADAL" clId="{AE88BBB1-CB1E-4DCD-8DA0-C08074310C68}"/>
    <pc:docChg chg="delSld">
      <pc:chgData name="Michael Lo" userId="caf5cbaf-57fd-4f2f-9ee2-68aa5f24d0c7" providerId="ADAL" clId="{AE88BBB1-CB1E-4DCD-8DA0-C08074310C68}" dt="2025-06-05T16:05:43.938" v="0" actId="47"/>
      <pc:docMkLst>
        <pc:docMk/>
      </pc:docMkLst>
      <pc:sldChg chg="del">
        <pc:chgData name="Michael Lo" userId="caf5cbaf-57fd-4f2f-9ee2-68aa5f24d0c7" providerId="ADAL" clId="{AE88BBB1-CB1E-4DCD-8DA0-C08074310C68}" dt="2025-06-05T16:05:43.938" v="0" actId="47"/>
        <pc:sldMkLst>
          <pc:docMk/>
          <pc:sldMk cId="228651437" sldId="350"/>
        </pc:sldMkLst>
      </pc:sldChg>
    </pc:docChg>
  </pc:docChgLst>
  <pc:docChgLst>
    <pc:chgData name="Michael Lo" userId="caf5cbaf-57fd-4f2f-9ee2-68aa5f24d0c7" providerId="ADAL" clId="{66007EDC-19E3-44FD-8795-8D2CF79AD01C}"/>
    <pc:docChg chg="undo custSel modSld">
      <pc:chgData name="Michael Lo" userId="caf5cbaf-57fd-4f2f-9ee2-68aa5f24d0c7" providerId="ADAL" clId="{66007EDC-19E3-44FD-8795-8D2CF79AD01C}" dt="2021-09-07T23:04:17.845" v="2055" actId="20577"/>
      <pc:docMkLst>
        <pc:docMk/>
      </pc:docMkLst>
      <pc:sldChg chg="modSp mod">
        <pc:chgData name="Michael Lo" userId="caf5cbaf-57fd-4f2f-9ee2-68aa5f24d0c7" providerId="ADAL" clId="{66007EDC-19E3-44FD-8795-8D2CF79AD01C}" dt="2021-09-07T18:57:50.212" v="77" actId="20577"/>
        <pc:sldMkLst>
          <pc:docMk/>
          <pc:sldMk cId="2549523196" sldId="256"/>
        </pc:sldMkLst>
      </pc:sldChg>
      <pc:sldChg chg="modSp mod">
        <pc:chgData name="Michael Lo" userId="caf5cbaf-57fd-4f2f-9ee2-68aa5f24d0c7" providerId="ADAL" clId="{66007EDC-19E3-44FD-8795-8D2CF79AD01C}" dt="2021-09-07T19:00:40.820" v="417" actId="20577"/>
        <pc:sldMkLst>
          <pc:docMk/>
          <pc:sldMk cId="3677065837" sldId="261"/>
        </pc:sldMkLst>
      </pc:sldChg>
      <pc:sldChg chg="modSp mod">
        <pc:chgData name="Michael Lo" userId="caf5cbaf-57fd-4f2f-9ee2-68aa5f24d0c7" providerId="ADAL" clId="{66007EDC-19E3-44FD-8795-8D2CF79AD01C}" dt="2021-09-07T19:06:52.518" v="499" actId="6549"/>
        <pc:sldMkLst>
          <pc:docMk/>
          <pc:sldMk cId="1601645391" sldId="262"/>
        </pc:sldMkLst>
      </pc:sldChg>
      <pc:sldChg chg="modSp mod">
        <pc:chgData name="Michael Lo" userId="caf5cbaf-57fd-4f2f-9ee2-68aa5f24d0c7" providerId="ADAL" clId="{66007EDC-19E3-44FD-8795-8D2CF79AD01C}" dt="2021-09-07T19:23:47.271" v="1307" actId="113"/>
        <pc:sldMkLst>
          <pc:docMk/>
          <pc:sldMk cId="3941491871" sldId="264"/>
        </pc:sldMkLst>
      </pc:sldChg>
      <pc:sldChg chg="modSp mod">
        <pc:chgData name="Michael Lo" userId="caf5cbaf-57fd-4f2f-9ee2-68aa5f24d0c7" providerId="ADAL" clId="{66007EDC-19E3-44FD-8795-8D2CF79AD01C}" dt="2021-09-07T22:40:31.989" v="1428" actId="6549"/>
        <pc:sldMkLst>
          <pc:docMk/>
          <pc:sldMk cId="1730430338" sldId="265"/>
        </pc:sldMkLst>
      </pc:sldChg>
      <pc:sldChg chg="modSp mod">
        <pc:chgData name="Michael Lo" userId="caf5cbaf-57fd-4f2f-9ee2-68aa5f24d0c7" providerId="ADAL" clId="{66007EDC-19E3-44FD-8795-8D2CF79AD01C}" dt="2021-09-07T23:04:17.845" v="2055" actId="20577"/>
        <pc:sldMkLst>
          <pc:docMk/>
          <pc:sldMk cId="1793970105" sldId="266"/>
        </pc:sldMkLst>
      </pc:sldChg>
    </pc:docChg>
  </pc:docChgLst>
  <pc:docChgLst>
    <pc:chgData name="Michael Lo" userId="caf5cbaf-57fd-4f2f-9ee2-68aa5f24d0c7" providerId="ADAL" clId="{4B97022C-1234-4FC5-9399-36F6626A1BEB}"/>
    <pc:docChg chg="custSel addSld delSld modSld">
      <pc:chgData name="Michael Lo" userId="caf5cbaf-57fd-4f2f-9ee2-68aa5f24d0c7" providerId="ADAL" clId="{4B97022C-1234-4FC5-9399-36F6626A1BEB}" dt="2024-08-26T14:00:46.448" v="16" actId="1076"/>
      <pc:docMkLst>
        <pc:docMk/>
      </pc:docMkLst>
      <pc:sldChg chg="modSp mod">
        <pc:chgData name="Michael Lo" userId="caf5cbaf-57fd-4f2f-9ee2-68aa5f24d0c7" providerId="ADAL" clId="{4B97022C-1234-4FC5-9399-36F6626A1BEB}" dt="2024-08-26T13:58:20.618" v="2" actId="27636"/>
        <pc:sldMkLst>
          <pc:docMk/>
          <pc:sldMk cId="4043810170" sldId="338"/>
        </pc:sldMkLst>
      </pc:sldChg>
      <pc:sldChg chg="del">
        <pc:chgData name="Michael Lo" userId="caf5cbaf-57fd-4f2f-9ee2-68aa5f24d0c7" providerId="ADAL" clId="{4B97022C-1234-4FC5-9399-36F6626A1BEB}" dt="2024-08-26T13:59:37.709" v="8" actId="47"/>
        <pc:sldMkLst>
          <pc:docMk/>
          <pc:sldMk cId="3249206839" sldId="344"/>
        </pc:sldMkLst>
      </pc:sldChg>
      <pc:sldChg chg="addSp delSp modSp mod modAnim">
        <pc:chgData name="Michael Lo" userId="caf5cbaf-57fd-4f2f-9ee2-68aa5f24d0c7" providerId="ADAL" clId="{4B97022C-1234-4FC5-9399-36F6626A1BEB}" dt="2024-08-26T14:00:16.401" v="12" actId="1076"/>
        <pc:sldMkLst>
          <pc:docMk/>
          <pc:sldMk cId="1159556189" sldId="346"/>
        </pc:sldMkLst>
      </pc:sldChg>
      <pc:sldChg chg="addSp delSp modSp mod modAnim">
        <pc:chgData name="Michael Lo" userId="caf5cbaf-57fd-4f2f-9ee2-68aa5f24d0c7" providerId="ADAL" clId="{4B97022C-1234-4FC5-9399-36F6626A1BEB}" dt="2024-08-26T14:00:46.448" v="16" actId="1076"/>
        <pc:sldMkLst>
          <pc:docMk/>
          <pc:sldMk cId="419832526" sldId="347"/>
        </pc:sldMkLst>
      </pc:sldChg>
      <pc:sldChg chg="modSp mod">
        <pc:chgData name="Michael Lo" userId="caf5cbaf-57fd-4f2f-9ee2-68aa5f24d0c7" providerId="ADAL" clId="{4B97022C-1234-4FC5-9399-36F6626A1BEB}" dt="2024-08-26T13:58:20.561" v="1" actId="27636"/>
        <pc:sldMkLst>
          <pc:docMk/>
          <pc:sldMk cId="3889969467" sldId="352"/>
        </pc:sldMkLst>
      </pc:sldChg>
      <pc:sldChg chg="addSp delSp modSp add mod modAnim">
        <pc:chgData name="Michael Lo" userId="caf5cbaf-57fd-4f2f-9ee2-68aa5f24d0c7" providerId="ADAL" clId="{4B97022C-1234-4FC5-9399-36F6626A1BEB}" dt="2024-08-26T13:59:30.513" v="7" actId="1076"/>
        <pc:sldMkLst>
          <pc:docMk/>
          <pc:sldMk cId="3591884479" sldId="353"/>
        </pc:sldMkLst>
      </pc:sldChg>
    </pc:docChg>
  </pc:docChgLst>
  <pc:docChgLst>
    <pc:chgData name="Michael Lo" userId="489afe80-14e8-4855-8daf-a79b49404193" providerId="ADAL" clId="{1345F329-2186-4C26-B9BB-31F32D00A415}"/>
    <pc:docChg chg="modSld">
      <pc:chgData name="Michael Lo" userId="489afe80-14e8-4855-8daf-a79b49404193" providerId="ADAL" clId="{1345F329-2186-4C26-B9BB-31F32D00A415}" dt="2023-09-16T21:00:16.377" v="21"/>
      <pc:docMkLst>
        <pc:docMk/>
      </pc:docMkLst>
      <pc:sldChg chg="modNotesTx">
        <pc:chgData name="Michael Lo" userId="489afe80-14e8-4855-8daf-a79b49404193" providerId="ADAL" clId="{1345F329-2186-4C26-B9BB-31F32D00A415}" dt="2023-09-16T20:59:37.536" v="17" actId="20577"/>
        <pc:sldMkLst>
          <pc:docMk/>
          <pc:sldMk cId="2087047446" sldId="271"/>
        </pc:sldMkLst>
      </pc:sldChg>
      <pc:sldChg chg="modNotesTx">
        <pc:chgData name="Michael Lo" userId="489afe80-14e8-4855-8daf-a79b49404193" providerId="ADAL" clId="{1345F329-2186-4C26-B9BB-31F32D00A415}" dt="2023-09-16T21:00:02.496" v="19"/>
        <pc:sldMkLst>
          <pc:docMk/>
          <pc:sldMk cId="1617941392" sldId="274"/>
        </pc:sldMkLst>
      </pc:sldChg>
      <pc:sldChg chg="modNotesTx">
        <pc:chgData name="Michael Lo" userId="489afe80-14e8-4855-8daf-a79b49404193" providerId="ADAL" clId="{1345F329-2186-4C26-B9BB-31F32D00A415}" dt="2023-09-16T21:00:16.377" v="21"/>
        <pc:sldMkLst>
          <pc:docMk/>
          <pc:sldMk cId="949276773" sldId="27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49785-9CA4-4F47-AD0E-64E0C0B87564}" type="datetimeFigureOut">
              <a:rPr lang="en-US" smtClean="0"/>
              <a:t>6/5/2025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6536FD-5CAD-46CE-B5DF-98A66DFB6C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787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Myles Munroe, OBE was a Bahamian evangelist and ordained minister, professor, author, speaker and leadership consultant. He founded and led the Bahamas Faith Ministries International, and Myles Munroe International. - </a:t>
            </a:r>
            <a:r>
              <a:rPr lang="en-US" b="0" i="0" u="none" strike="noStrike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Wikipedia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6536FD-5CAD-46CE-B5DF-98A66DFB6C7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365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There are at least two prominent Bernoulli in the history of Science. </a:t>
            </a:r>
          </a:p>
          <a:p>
            <a:r>
              <a:rPr lang="en-US" dirty="0"/>
              <a:t>Jacob Bernoulli is the one credited with the creation of Bernoulli distribution. (https://en.wikipedia.org/wiki/Bernoulli_distribution)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Daniel Bernoulli is mostly known for his Bernoulli’s Principle in fluid dynamics application (in physics). </a:t>
            </a:r>
          </a:p>
          <a:p>
            <a:r>
              <a:rPr lang="en-US" dirty="0"/>
              <a:t>They are uncle and nephew. Both are Swiss.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573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(a) Using Excel: =binom.dist(2,5,0.4,false) will give you 0.3456.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(b) </a:t>
            </a:r>
          </a:p>
          <a:p>
            <a:pPr marL="0" indent="0">
              <a:buNone/>
            </a:pPr>
            <a:r>
              <a:rPr lang="en-US" dirty="0"/>
              <a:t>Using formula: P(X &gt; 2) = p(3) + p(4) + p(5) or P(X &gt; 2) = 1 – P(X &lt;= 2) = 1 – [p(0) + p(1) + p(2)]</a:t>
            </a:r>
          </a:p>
          <a:p>
            <a:pPr marL="0" indent="0">
              <a:buNone/>
            </a:pPr>
            <a:r>
              <a:rPr lang="en-US" dirty="0"/>
              <a:t>Using R: any of the following 3 functions will give you the same answer of 0.31744</a:t>
            </a:r>
          </a:p>
          <a:p>
            <a:pPr marL="0" indent="0">
              <a:buNone/>
            </a:pPr>
            <a:r>
              <a:rPr lang="en-US" dirty="0"/>
              <a:t>sum(dbinom(3:5,5,0.4))</a:t>
            </a:r>
          </a:p>
          <a:p>
            <a:pPr marL="0" indent="0">
              <a:buNone/>
            </a:pPr>
            <a:r>
              <a:rPr lang="en-US" dirty="0"/>
              <a:t>pbinom(2,5,0.4,FALSE)</a:t>
            </a:r>
          </a:p>
          <a:p>
            <a:pPr marL="0" indent="0">
              <a:buNone/>
            </a:pPr>
            <a:r>
              <a:rPr lang="en-US" dirty="0"/>
              <a:t>1-pbinom(2,5,0.4)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848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Eg1:</a:t>
            </a:r>
          </a:p>
          <a:p>
            <a:pPr marL="0" indent="0">
              <a:buNone/>
            </a:pPr>
            <a:r>
              <a:rPr lang="en-US" dirty="0"/>
              <a:t>1) The overall Binomial experiment can be broken down into 5 trials and each trial is “tossing this biased coin once”.</a:t>
            </a:r>
          </a:p>
          <a:p>
            <a:pPr marL="0" indent="0">
              <a:buNone/>
            </a:pPr>
            <a:r>
              <a:rPr lang="en-US" dirty="0"/>
              <a:t>2) Define Success as “getting heads”.</a:t>
            </a:r>
          </a:p>
          <a:p>
            <a:pPr marL="0" indent="0">
              <a:buNone/>
            </a:pPr>
            <a:r>
              <a:rPr lang="en-US" dirty="0"/>
              <a:t>3) Meaning of independence: whether or not we get a head in one toss does not affect if we get a head in another toss, and vice versa.</a:t>
            </a:r>
          </a:p>
          <a:p>
            <a:pPr marL="0" indent="0">
              <a:buNone/>
            </a:pPr>
            <a:r>
              <a:rPr lang="en-US" dirty="0"/>
              <a:t>Since the same coin is being used and it’s tossed exactly the same way, the n trials are independent to each other.</a:t>
            </a:r>
          </a:p>
          <a:p>
            <a:pPr marL="0" indent="0">
              <a:buNone/>
            </a:pPr>
            <a:r>
              <a:rPr lang="en-US" dirty="0"/>
              <a:t>4) P(Success) = P(heads) = 0.4 and it’s a constant value since the same coin is being used.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Eg2:</a:t>
            </a:r>
          </a:p>
          <a:p>
            <a:pPr marL="0" indent="0">
              <a:buNone/>
            </a:pPr>
            <a:r>
              <a:rPr lang="en-US" dirty="0"/>
              <a:t>1) The overall experiment can be broken down into 3 trials and each trial is “drawing a ball from the bucket”.</a:t>
            </a:r>
          </a:p>
          <a:p>
            <a:pPr marL="0" indent="0">
              <a:buNone/>
            </a:pPr>
            <a:r>
              <a:rPr lang="en-US" dirty="0"/>
              <a:t>2) Define Success as “getting red balls”.</a:t>
            </a:r>
          </a:p>
          <a:p>
            <a:pPr marL="0" indent="0">
              <a:buNone/>
            </a:pPr>
            <a:r>
              <a:rPr lang="en-US" dirty="0"/>
              <a:t>3) Meaning of independence: whether or not we get a red ball in one draw does not affect if we get a red ball in another draw, and vice versa.</a:t>
            </a:r>
          </a:p>
          <a:p>
            <a:pPr marL="0" indent="0">
              <a:buNone/>
            </a:pPr>
            <a:r>
              <a:rPr lang="en-US" dirty="0"/>
              <a:t>Since the drawn balls aren’t put back to the bucket, the trials are not independent to each other.</a:t>
            </a:r>
          </a:p>
          <a:p>
            <a:pPr marL="0" indent="0">
              <a:buNone/>
            </a:pPr>
            <a:r>
              <a:rPr lang="en-US" dirty="0"/>
              <a:t>4) P(Success) is not constant either.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1156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6570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(b), you could also use the following 2 ways:</a:t>
            </a:r>
          </a:p>
          <a:p>
            <a:pPr marL="0" indent="0">
              <a:buNone/>
            </a:pPr>
            <a:r>
              <a:rPr lang="en-US" dirty="0"/>
              <a:t>1-ppois(10,8)</a:t>
            </a:r>
          </a:p>
          <a:p>
            <a:pPr marL="0" indent="0">
              <a:buNone/>
            </a:pPr>
            <a:r>
              <a:rPr lang="en-US" dirty="0"/>
              <a:t>1-sum(dpois(0:10,8))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876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6762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Poisson Distribution is named after a French mathematician Simeon Poisson (https://en.wikipedia.org/wiki/Sim%C3%A9on_Denis_Poisson).</a:t>
            </a:r>
          </a:p>
          <a:p>
            <a:endParaRPr lang="en-US" dirty="0"/>
          </a:p>
          <a:p>
            <a:r>
              <a:rPr lang="en-US" dirty="0"/>
              <a:t>As you might know, poisson in French means fish. So, we sometimes call this a “fishy” distribution.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212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Binomial:</a:t>
            </a:r>
          </a:p>
          <a:p>
            <a:r>
              <a:rPr lang="en-US" dirty="0"/>
              <a:t>n = 5000, p = 0.0001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-&gt; We want P(X &gt; 2) = 1 – P(X &lt;= 2).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Using R, both of the following gives 0.01438199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1-sum(dbinom(0:2,5000,0.0001))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1-pbinom(2,5000,0.0001)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pbinom(2,5000,0.0001,FALSE)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Poisson: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mu = np = 5000*0.0001 = 0.5, this is well below the condition of “np &lt; 7”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-&gt; We want P(X &gt; 2) = 1 – P(X &lt;= 2).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Using R, both of the following gives 0.01438768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CA" dirty="0">
                <a:solidFill>
                  <a:srgbClr val="C800A4"/>
                </a:solidFill>
                <a:effectLst/>
              </a:rPr>
              <a:t>1-sum(dpois(0:2,0.5))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CA" dirty="0">
                <a:solidFill>
                  <a:srgbClr val="C800A4"/>
                </a:solidFill>
                <a:effectLst/>
              </a:rPr>
              <a:t>1-ppois(2,0.5)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CA" dirty="0">
                <a:solidFill>
                  <a:srgbClr val="C800A4"/>
                </a:solidFill>
                <a:effectLst/>
              </a:rPr>
              <a:t>ppois(2,0.5,FALSE)</a:t>
            </a:r>
            <a:endParaRPr lang="en-US" dirty="0"/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en-US" dirty="0"/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7053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083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6536FD-5CAD-46CE-B5DF-98A66DFB6C7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818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374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73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978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Q: Why p(x) instead f(x)?</a:t>
            </a:r>
          </a:p>
          <a:p>
            <a:r>
              <a:rPr lang="en-US" dirty="0"/>
              <a:t>A: In statistics, there are two different probability functions.</a:t>
            </a:r>
          </a:p>
          <a:p>
            <a:pPr marL="228600" indent="-228600">
              <a:buAutoNum type="arabicParenR"/>
            </a:pPr>
            <a:r>
              <a:rPr lang="en-US" dirty="0"/>
              <a:t>Probability mass function (or simply pmf) and p(x) is usually used to represent it. It’s primarily used for discrete random variables.</a:t>
            </a:r>
          </a:p>
          <a:p>
            <a:pPr marL="228600" indent="-228600">
              <a:buAutoNum type="arabicParenR"/>
            </a:pPr>
            <a:r>
              <a:rPr lang="en-US" dirty="0"/>
              <a:t>Probability density function (or simply pdf) and f(x) is used to represent it. It’s primarily used for continuous random variables.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Note: It’s mostly used to differentiate discrete random variables from continuous when the context might be ambiguous. Otherwise, the use of p(x) and f(x) in any formula is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679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Eg1:</a:t>
            </a:r>
          </a:p>
          <a:p>
            <a:r>
              <a:rPr lang="en-US" dirty="0"/>
              <a:t>E(X) = 1.5*0.3 + 1.2*0.5 + 0.8*0.2 = 0.45 + 0.6 + 0.16 = 1.21</a:t>
            </a:r>
          </a:p>
          <a:p>
            <a:r>
              <a:rPr lang="en-US" dirty="0"/>
              <a:t>Var(X) = (1.5 – 1.21)^2*0.3 + (1.2 – 1.21)^2*0.5 + (0.8 – 1.21)^2*0.2 = 0.0589</a:t>
            </a:r>
          </a:p>
          <a:p>
            <a:r>
              <a:rPr lang="en-US" dirty="0"/>
              <a:t>Var(X) = E(X^2) - \mu^2 = [1.5^2*0.3 + 1.2^2*0.5 + 0.8^2*0.2] – (1.21)^2 = 0.0589</a:t>
            </a:r>
          </a:p>
          <a:p>
            <a:endParaRPr lang="en-US" dirty="0"/>
          </a:p>
          <a:p>
            <a:r>
              <a:rPr lang="en-US" dirty="0"/>
              <a:t>Eg2:</a:t>
            </a:r>
          </a:p>
          <a:p>
            <a:r>
              <a:rPr lang="en-US" dirty="0"/>
              <a:t>E(X) = 0*1/8 + 1*3/8 + 2*3/8 + 3*1/8 = 1.5</a:t>
            </a:r>
          </a:p>
          <a:p>
            <a:r>
              <a:rPr lang="en-US" dirty="0"/>
              <a:t>Var(X) = (0 – 1.5)^2*1/8 + (1 – 1.5)^2*3/8 + (2 – 1.5)^2*3/8 + (3 – 1.5)^2*1/8 = 0.75</a:t>
            </a:r>
          </a:p>
          <a:p>
            <a:r>
              <a:rPr lang="en-US" dirty="0"/>
              <a:t>Var(X) = E(X^2) - \mu^2 = [0^2*1/8 + 1^2*3/8 + 2^2*3/8 + 3^2*1/8] – (1.5)^2 = 0.75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22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Eg1:</a:t>
            </a:r>
          </a:p>
          <a:p>
            <a:r>
              <a:rPr lang="en-US" dirty="0"/>
              <a:t>E(X) = 1.21</a:t>
            </a:r>
          </a:p>
          <a:p>
            <a:r>
              <a:rPr lang="en-US" dirty="0"/>
              <a:t>Interpretation: The average profit per cup of coffee (or per customer) when the experiment of “customers buying coffee at this local coffee shop” is repeated infinite number of times.</a:t>
            </a:r>
          </a:p>
          <a:p>
            <a:r>
              <a:rPr lang="en-US" dirty="0"/>
              <a:t>Or more statistics version: The average profit per cup of coffee (or per customer) among all customers visiting this local coffee shop. (Note that it’s the same as the description of mu – population mean. Did you notice the notation mu is the same?)</a:t>
            </a:r>
          </a:p>
          <a:p>
            <a:endParaRPr lang="en-US" dirty="0"/>
          </a:p>
          <a:p>
            <a:r>
              <a:rPr lang="en-US" dirty="0"/>
              <a:t>Eg2:</a:t>
            </a:r>
          </a:p>
          <a:p>
            <a:r>
              <a:rPr lang="en-US" dirty="0"/>
              <a:t>Var(X) = 0.75 or SD(X) = 0.866</a:t>
            </a:r>
          </a:p>
          <a:p>
            <a:r>
              <a:rPr lang="en-US" dirty="0"/>
              <a:t>Interpretation of SD(X): The typical number of heads deviated from the mean of 1.5 when the experiment of “tossing a fair coin three times” is repeated infinite number of times.</a:t>
            </a:r>
          </a:p>
          <a:p>
            <a:r>
              <a:rPr lang="en-US" dirty="0"/>
              <a:t>Or more statistics version: The typical number of heads deviated from the mean of 1.5, given the probability theory of tossing 3 fair coins.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850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6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2025-06-05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763831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2025-06-05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94275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2025-06-05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72924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2025-06-05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7314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2025-06-05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214653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2025-06-05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96948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2025-06-05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21939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2025-06-05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533060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2025-06-05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32929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2025-06-05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85439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2025-06-05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33631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2025-06-05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7599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2025-06-05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55938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2025-06-05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90664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2025-06-05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73997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2025-06-05</a:t>
            </a:fld>
            <a:endParaRPr lang="en-C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767171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2025-06-05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62250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2025-06-05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27511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8397A94-697A-4681-9B79-8FF585031C19}" type="datetimeFigureOut">
              <a:rPr lang="en-CA" smtClean="0"/>
              <a:t>2025-06-05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6520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  <p:sldLayoutId id="2147483862" r:id="rId14"/>
    <p:sldLayoutId id="2147483863" r:id="rId15"/>
    <p:sldLayoutId id="2147483864" r:id="rId16"/>
    <p:sldLayoutId id="2147483865" r:id="rId17"/>
    <p:sldLayoutId id="2147483866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person's eye&#10;&#10;Description automatically generated">
            <a:extLst>
              <a:ext uri="{FF2B5EF4-FFF2-40B4-BE49-F238E27FC236}">
                <a16:creationId xmlns:a16="http://schemas.microsoft.com/office/drawing/2014/main" id="{C23967C7-A66C-20B1-D743-6367CF399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429" y="0"/>
            <a:ext cx="79831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77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Bernoulli RV &amp; Distributions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</p:spPr>
            <p:txBody>
              <a:bodyPr anchor="t">
                <a:normAutofit/>
              </a:bodyPr>
              <a:lstStyle/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When X is a </a:t>
                </a:r>
                <a:r>
                  <a:rPr lang="en-CA" sz="2400" b="1" cap="none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Bernoulli RV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 probability mass function (or pmf) is given by: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400" b="0" i="1" cap="none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2400" b="0" i="1" cap="none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2400" b="0" i="1" cap="none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𝑤𝑖𝑡h</m:t>
                                </m:r>
                                <m:r>
                                  <a:rPr lang="en-CA" sz="2400" b="0" i="1" cap="none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CA" sz="2400" b="0" i="1" cap="none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𝑝𝑟𝑜𝑏</m:t>
                                </m:r>
                                <m:r>
                                  <a:rPr lang="en-CA" sz="2400" b="0" i="1" cap="none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.  </m:t>
                                </m:r>
                                <m:r>
                                  <a:rPr lang="en-CA" sz="2400" b="0" i="1" cap="none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400" b="0" i="1" cap="none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400" b="0" i="1" cap="none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𝑤𝑖𝑡h</m:t>
                                </m:r>
                                <m:r>
                                  <a:rPr lang="en-CA" sz="2400" b="0" i="1" cap="none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CA" sz="2400" b="0" i="1" cap="none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𝑝𝑟𝑜𝑏</m:t>
                                </m:r>
                                <m:r>
                                  <a:rPr lang="en-CA" sz="2400" b="0" i="1" cap="none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. (1−</m:t>
                                </m:r>
                                <m:r>
                                  <a:rPr lang="en-CA" sz="2400" b="0" i="1" cap="none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  <m:r>
                                  <a:rPr lang="en-CA" sz="2400" b="0" i="1" cap="none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400" cap="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Expected value and variance are: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𝐸</m:t>
                      </m:r>
                      <m:d>
                        <m:dPr>
                          <m:ctrlP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𝑋</m:t>
                          </m:r>
                        </m:e>
                      </m:d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𝑝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𝑉𝑎𝑟</m:t>
                      </m:r>
                      <m:d>
                        <m:dPr>
                          <m:ctrlP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𝑋</m:t>
                          </m:r>
                        </m:e>
                      </m:d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𝑝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(1−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𝑝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CA" sz="2400" cap="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Related STAT concepts: anything that has binary</a:t>
                </a:r>
                <a:b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response (like has disease or not, tested +ve or not, vote for </a:t>
                </a:r>
                <a:b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candidate in an election etc.)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Probability examples: tossing a biased coin, or tossing a </a:t>
                </a:r>
                <a:b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thumbtack etc.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  <a:blipFill>
                <a:blip r:embed="rId3"/>
                <a:stretch>
                  <a:fillRect l="-722" t="-121" b="-84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a number of squares&#10;&#10;Description automatically generated with medium confidence">
            <a:extLst>
              <a:ext uri="{FF2B5EF4-FFF2-40B4-BE49-F238E27FC236}">
                <a16:creationId xmlns:a16="http://schemas.microsoft.com/office/drawing/2014/main" id="{783AB279-2BE9-A51E-24FD-D9913BC972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895" y="2286000"/>
            <a:ext cx="317210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1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Binomial RV &amp; Probability Calculations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</p:spPr>
            <p:txBody>
              <a:bodyPr anchor="t">
                <a:normAutofit fontScale="92500" lnSpcReduction="20000"/>
              </a:bodyPr>
              <a:lstStyle/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When X is a </a:t>
                </a:r>
                <a:r>
                  <a:rPr lang="en-CA" sz="2400" b="1" cap="none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Binomial RV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(defined as the </a:t>
                </a:r>
                <a:r>
                  <a:rPr lang="en-CA" sz="2400" u="sng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number of successes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more later), the probability mass function (pmf) is given by: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d>
                        <m:dPr>
                          <m:ctrlP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400" b="0" i="1" cap="none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2400" b="0" i="1" cap="none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400" b="0" i="1" cap="none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p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2400" b="0" i="1" cap="none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CA" sz="2400" b="0" i="1" cap="none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1−</m:t>
                              </m:r>
                              <m:r>
                                <a:rPr lang="en-CA" sz="2400" b="0" i="1" cap="none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sup>
                      </m:sSup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!</m:t>
                          </m:r>
                        </m:num>
                        <m:den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!</m:t>
                          </m:r>
                          <m:d>
                            <m:dPr>
                              <m:ctrlPr>
                                <a:rPr lang="en-CA" sz="2400" b="0" i="1" cap="none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CA" sz="2400" b="0" i="1" cap="none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  <m:r>
                                <a:rPr lang="en-CA" sz="2400" b="0" i="1" cap="none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CA" sz="2400" b="0" i="1" cap="none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CA" sz="2400" i="1" cap="none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CA" sz="2400" i="1" cap="none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p>
                          <m:r>
                            <a:rPr lang="en-CA" sz="2400" i="1" cap="none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n-CA" sz="2400" i="1" cap="none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2400" i="1" cap="none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CA" sz="2400" i="1" cap="none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1−</m:t>
                              </m:r>
                              <m:r>
                                <a:rPr lang="en-CA" sz="2400" i="1" cap="none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CA" sz="2400" i="1" cap="none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  <m:r>
                            <a:rPr lang="en-CA" sz="2400" i="1" cap="none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CA" sz="2400" i="1" cap="none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CA" sz="2400" cap="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E.g.: Consider a biased coin (40% heads and 60% tails) and it is tossed 5 </a:t>
                </a:r>
                <a:b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times. Find the probabilities that (a) there are (exactly) 2 heads, (b) more than 2 heads.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(a) Heuristically: Consider one combination of “2H and 3T”:</a:t>
                </a:r>
                <a:b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HHTTT -&gt; it has a prob.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240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0.4</m:t>
                        </m:r>
                      </m:e>
                      <m:sup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2400" i="1" cap="none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CA" sz="2400" i="1" cap="none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1−</m:t>
                            </m:r>
                            <m:r>
                              <a:rPr lang="en-CA" sz="24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0.4</m:t>
                            </m:r>
                          </m:e>
                        </m:d>
                      </m:e>
                      <m:sup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5−2</m:t>
                        </m:r>
                      </m:sup>
                    </m:sSup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=0.03456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b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But there are 10 different such “combinations” of “2H and 3T”.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(a) Using formula: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d>
                      <m:dPr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</m:d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=2)=</m:t>
                    </m:r>
                    <m:f>
                      <m:fPr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5!</m:t>
                        </m:r>
                      </m:num>
                      <m:den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2!</m:t>
                        </m:r>
                        <m:d>
                          <m:dPr>
                            <m:ctrlPr>
                              <a:rPr lang="en-CA" sz="24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CA" sz="24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5−2</m:t>
                            </m:r>
                          </m:e>
                        </m:d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!</m:t>
                        </m:r>
                      </m:den>
                    </m:f>
                    <m:r>
                      <a:rPr lang="en-CA" sz="2400" i="1" cap="none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⋅</m:t>
                    </m:r>
                    <m:sSup>
                      <m:sSupPr>
                        <m:ctrlP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0.4</m:t>
                        </m:r>
                      </m:e>
                      <m:sup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CA" sz="2400" i="1" cap="none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⋅</m:t>
                    </m:r>
                    <m:sSup>
                      <m:sSupPr>
                        <m:ctrlP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2400" i="1" cap="none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CA" sz="2400" i="1" cap="none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1−</m:t>
                            </m:r>
                            <m:r>
                              <a:rPr lang="en-CA" sz="24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0.4</m:t>
                            </m:r>
                          </m:e>
                        </m:d>
                      </m:e>
                      <m:sup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5−2</m:t>
                        </m:r>
                      </m:sup>
                    </m:sSup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=10⋅0.16⋅0.216=0.3456</m:t>
                    </m:r>
                  </m:oMath>
                </a14:m>
                <a:endParaRPr lang="en-CA" sz="2400" cap="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(a) Using R: dbinom(2,5,0.4) will give you 0.3456</a:t>
                </a:r>
              </a:p>
              <a:p>
                <a:pPr marL="460375" indent="-460375"/>
                <a:endParaRPr lang="en-CA" sz="2400" cap="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  <a:blipFill>
                <a:blip r:embed="rId3"/>
                <a:stretch>
                  <a:fillRect l="-611" t="-848" b="-97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a bar graph&#10;&#10;Description automatically generated">
            <a:extLst>
              <a:ext uri="{FF2B5EF4-FFF2-40B4-BE49-F238E27FC236}">
                <a16:creationId xmlns:a16="http://schemas.microsoft.com/office/drawing/2014/main" id="{FDF8C1D7-FB65-5E7B-DF00-4BEA73746D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560" y="1864312"/>
            <a:ext cx="2377440" cy="156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The 4 Binomial Conditions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</p:spPr>
            <p:txBody>
              <a:bodyPr anchor="t">
                <a:normAutofit lnSpcReduction="10000"/>
              </a:bodyPr>
              <a:lstStyle/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By definition, a Binomial RV (X) is a collection of </a:t>
                </a:r>
                <a:r>
                  <a:rPr lang="en-CA" sz="2400" u="sng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n </a:t>
                </a:r>
                <a:r>
                  <a:rPr lang="en-CA" sz="2400" b="1" u="sng" cap="none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independent</a:t>
                </a:r>
                <a:r>
                  <a:rPr lang="en-CA" sz="2400" u="sng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Bernoulli RV’s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Most textbooks/references will translate them into 4 conditions.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1) The Binomial experiment can be broken down into n identical trials.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2) Define one of the two complementary outcomes as Success.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3) All n trials are independent to each other.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4)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𝑆𝑢𝑐𝑐𝑒𝑠𝑠</m:t>
                        </m:r>
                      </m:e>
                    </m:d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constant.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E.g.1: Consider a biased coin (40% heads and 60% tails) and it is tossed 5 times. Does it meet all 4 Binomial conditions?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E.g.2: Consider 10 balls in a bucket (4 reds and 6 blues) and three balls are drawn without replacement. Does it meet all 4 Binomial conditions?</a:t>
                </a:r>
              </a:p>
              <a:p>
                <a:pPr marL="460375" indent="-460375"/>
                <a:endParaRPr lang="en-CA" sz="2400" cap="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  <a:blipFill>
                <a:blip r:embed="rId3"/>
                <a:stretch>
                  <a:fillRect l="-722" t="-606" b="-18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641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Binomial Distribution Applications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</p:spPr>
            <p:txBody>
              <a:bodyPr anchor="t">
                <a:normAutofit/>
              </a:bodyPr>
              <a:lstStyle/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Binomial RV (X) is defined as </a:t>
                </a:r>
                <a:r>
                  <a:rPr lang="en-CA" sz="2400" u="sng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number of successes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(from n trials).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Note: Possible values of X can be 0, 1, 2, …, n.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Expected value and variance of X are: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𝐸</m:t>
                      </m:r>
                      <m:d>
                        <m:dPr>
                          <m:ctrlP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𝑋</m:t>
                          </m:r>
                        </m:e>
                      </m:d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𝑛𝑝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𝑉𝑎𝑟</m:t>
                      </m:r>
                      <m:d>
                        <m:dPr>
                          <m:ctrlP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𝑋</m:t>
                          </m:r>
                        </m:e>
                      </m:d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𝑛𝑝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(1−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𝑝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CA" sz="2400" b="0" cap="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Note: Compare them to the ones from Bernoulli Distribution.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Related STAT concepts: any sample of n subjects that contains a variable with binary response (like the # of subjects who have disease, the # of subjects who are tested +ve, the # of voters voting for a candidate in an election etc.)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Prob. examples: tossing a biased coin n times, or tossing a thumbtack n times etc.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  <a:blipFill>
                <a:blip r:embed="rId3"/>
                <a:stretch>
                  <a:fillRect l="-722" t="-1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4971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Poisson RV &amp; Probability Calculations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</p:spPr>
            <p:txBody>
              <a:bodyPr anchor="t">
                <a:normAutofit fontScale="92500" lnSpcReduction="20000"/>
              </a:bodyPr>
              <a:lstStyle/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When X is a </a:t>
                </a:r>
                <a:r>
                  <a:rPr lang="en-CA" sz="2400" b="1" cap="none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Poisson RV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(also defined as the number of Successes, but in a slightly different settings, more later), the probability mass function (pmf) is given by: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sz="2400" b="0" i="1" cap="none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CA" sz="2400" b="0" i="1" cap="none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CA" sz="2400" b="0" i="1" cap="none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CA" sz="2400" b="0" i="1" cap="none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CA" sz="2400" b="0" i="1" cap="none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CA" sz="2400" b="0" i="1" cap="none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⋅</m:t>
                              </m:r>
                              <m:r>
                                <a:rPr lang="en-CA" sz="2400" b="0" i="1" cap="none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CA" sz="2400" b="0" i="1" cap="none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! </m:t>
                          </m:r>
                        </m:den>
                      </m:f>
                      <m:r>
                        <a:rPr lang="en-CA" sz="2400" i="1" cap="none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CA" sz="2400" i="1" cap="none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𝑜𝑟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CA" sz="2400" i="1" cap="none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lang="en-CA" sz="2400" i="1" cap="none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CA" sz="2400" i="1" cap="none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lang="en-CA" sz="2400" i="1" cap="none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CA" sz="2400" i="1" cap="none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sz="2400" i="1" cap="none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CA" sz="2400" i="1" cap="none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CA" sz="2400" i="1" cap="none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CA" sz="2400" b="0" i="1" cap="none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𝜆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CA" sz="2400" i="1" cap="none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CA" sz="2400" i="1" cap="none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⋅</m:t>
                              </m:r>
                              <m:r>
                                <a:rPr lang="en-CA" sz="2400" b="0" i="1" cap="none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CA" sz="2400" i="1" cap="none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en-CA" sz="2400" i="1" cap="none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lang="en-CA" sz="2400" i="1" cap="none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! </m:t>
                          </m:r>
                        </m:den>
                      </m:f>
                    </m:oMath>
                  </m:oMathPara>
                </a14:m>
                <a:endParaRPr lang="en-CA" sz="2400" cap="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Note: I use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(called the </a:t>
                </a:r>
                <a:r>
                  <a:rPr lang="en-CA" sz="2400" b="1" cap="none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mean parameter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because it represents the “mean” (number of successes) in this course. But many references use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(say lambda), especially in R.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E.g.: Suppose Michael receives an average of 8 emails an hour during the day (0900-1700) and it follows a Poisson distribution with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=8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Find the probabilities that (a) he receives exactly 6 emails in 1100-1200, and (b) he receives more than 10 emails in 1100-1200.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Using formula: (a)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d>
                      <m:dPr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6</m:t>
                        </m:r>
                      </m:e>
                    </m:d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=6)=</m:t>
                    </m:r>
                    <m:f>
                      <m:fPr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CA" sz="24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CA" sz="24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24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−8</m:t>
                            </m:r>
                          </m:sup>
                        </m:sSup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⋅</m:t>
                        </m:r>
                        <m:sSup>
                          <m:sSupPr>
                            <m:ctrlPr>
                              <a:rPr lang="en-CA" sz="24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CA" sz="24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8</m:t>
                            </m:r>
                          </m:e>
                          <m:sup>
                            <m:r>
                              <a:rPr lang="en-CA" sz="24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6</m:t>
                            </m:r>
                          </m:sup>
                        </m:sSup>
                      </m:num>
                      <m:den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6!</m:t>
                        </m:r>
                      </m:den>
                    </m:f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=0.1221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:b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(b)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&gt;10</m:t>
                        </m:r>
                      </m:e>
                    </m:d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=1−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≤9</m:t>
                        </m:r>
                      </m:e>
                    </m:d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=1−[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d>
                      <m:dPr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d>
                      <m:dPr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e>
                    </m:d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+⋯+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d>
                      <m:dPr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9</m:t>
                        </m:r>
                      </m:e>
                    </m:d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too much work!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Using R: (a) dpois(6,8) = 0.1221382; (b) ppois(10,8,lower.tail=FALSE)=0.1841142</a:t>
                </a:r>
              </a:p>
              <a:p>
                <a:pPr marL="460375" indent="-460375"/>
                <a:endParaRPr lang="en-CA" sz="2400" cap="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  <a:blipFill>
                <a:blip r:embed="rId3"/>
                <a:stretch>
                  <a:fillRect l="-611" t="-848" r="-722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graph of a number of blue rectangular bars&#10;&#10;Description automatically generated with medium confidence">
            <a:extLst>
              <a:ext uri="{FF2B5EF4-FFF2-40B4-BE49-F238E27FC236}">
                <a16:creationId xmlns:a16="http://schemas.microsoft.com/office/drawing/2014/main" id="{C8CF6F8A-5303-5265-2482-888C6CD0E0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132" y="1798396"/>
            <a:ext cx="2473868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21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The Poisson Conditions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</p:spPr>
            <p:txBody>
              <a:bodyPr anchor="t">
                <a:normAutofit fontScale="85000" lnSpcReduction="20000"/>
              </a:bodyPr>
              <a:lstStyle/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Poisson RV (X) is defined as the number of Success in a unit, where a unit could be 1) </a:t>
                </a:r>
                <a:r>
                  <a:rPr lang="en-CA" sz="2400" u="sng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period of time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2) </a:t>
                </a:r>
                <a:r>
                  <a:rPr lang="en-CA" sz="2400" u="sng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well-defined space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or 3) </a:t>
                </a:r>
                <a:r>
                  <a:rPr lang="en-CA" sz="2400" u="sng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both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an average of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Success will happen.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There are 3 major Poisson conditions/assumptions.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1) The number of successes in two non-overlapping units are independent.</a:t>
                </a:r>
                <a:b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-&gt; the number of S in one unit does not affect the number of S in another unit, and vice versa.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2) The P(Success) or the number of S is expected to be the same in all the “same” units (same duration of time and same size of space). And the number of S is expected to increase proportionally to the size of the units.</a:t>
                </a:r>
                <a:b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-&gt; if Michael expects to receive 8 emails per hour, then he will expect 16 emails in two hours.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Note: If Michael expects to receive 8 emails per hour from his Langara email and also expect 5 emails per hour from his personal email, then he will expect to receive 13 (8 + 5) emails per hour. In other words, the mean parameter (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is </a:t>
                </a:r>
                <a:r>
                  <a:rPr lang="en-CA" sz="2400" u="sng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additive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3) Successes are expected to occur one at a time.</a:t>
                </a:r>
                <a:b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-&gt; no two emails will have a time stamp of exactly the same time (down to </a:t>
                </a:r>
                <a:r>
                  <a:rPr lang="en-CA" sz="2400" cap="none">
                    <a:latin typeface="Calibri" panose="020F0502020204030204" pitchFamily="34" charset="0"/>
                    <a:cs typeface="Calibri" panose="020F0502020204030204" pitchFamily="34" charset="0"/>
                  </a:rPr>
                  <a:t>the nano-second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  <a:blipFill>
                <a:blip r:embed="rId3"/>
                <a:stretch>
                  <a:fillRect l="-500" t="-606" r="-389" b="-145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103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Poisson Distribution Applications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</p:spPr>
            <p:txBody>
              <a:bodyPr anchor="t">
                <a:normAutofit/>
              </a:bodyPr>
              <a:lstStyle/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Poisson RV (X) is defined as </a:t>
                </a:r>
                <a:r>
                  <a:rPr lang="en-CA" sz="2400" u="sng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number of successes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a given unit.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Note: Possible values of X can be 0, 1, 2, … (there is no “n” here).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Expected value and variance of X are: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𝐸</m:t>
                      </m:r>
                      <m:d>
                        <m:dPr>
                          <m:ctrlP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𝑋</m:t>
                          </m:r>
                        </m:e>
                      </m:d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𝜇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𝑉𝑎𝑟</m:t>
                      </m:r>
                      <m:d>
                        <m:dPr>
                          <m:ctrlP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𝑋</m:t>
                          </m:r>
                        </m:e>
                      </m:d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𝜇</m:t>
                      </m:r>
                    </m:oMath>
                  </m:oMathPara>
                </a14:m>
                <a:endParaRPr lang="en-CA" sz="2400" b="0" cap="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Related STAT or DS concepts: # of goals scored in a 90-minute football game, # of IT support calls in a day, # of defects in a shipment of CPU chips, # of customers arrive at Walmart in an hour, # of traffic accidents at Main and 49</a:t>
                </a:r>
                <a:r>
                  <a:rPr lang="en-CA" sz="2400" cap="none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a month, # of incidents of forest fire in a given area etc.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As you can see, the application is endless…</a:t>
                </a:r>
              </a:p>
              <a:p>
                <a:pPr marL="460375" indent="-460375"/>
                <a:endParaRPr lang="en-CA" sz="2400" cap="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  <a:blipFill>
                <a:blip r:embed="rId3"/>
                <a:stretch>
                  <a:fillRect l="-722" t="-121" r="-8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8632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Poisson Approx. to Binomial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</p:spPr>
            <p:txBody>
              <a:bodyPr anchor="t">
                <a:normAutofit/>
              </a:bodyPr>
              <a:lstStyle/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Although both Binomial RV and Poisson RV refer to the “number of Successes”, the background setting is different.</a:t>
                </a:r>
                <a:b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Binomial, n is fixed while in Poisson, n is “infinite” or very large.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But the “independence” part is similar.</a:t>
                </a:r>
                <a:b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Binomial, independence is between trials while in Poisson, it is between “units”.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CA" sz="2400" b="0" i="1" u="sng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CA" sz="2400" u="sng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large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CA" sz="2400" b="0" i="1" u="sng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𝑛𝑝</m:t>
                    </m:r>
                  </m:oMath>
                </a14:m>
                <a:r>
                  <a:rPr lang="en-CA" sz="2400" u="sng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reasonably small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(like </a:t>
                </a:r>
                <a14:m>
                  <m:oMath xmlns:m="http://schemas.openxmlformats.org/officeDocument/2006/math">
                    <m:r>
                      <a:rPr lang="en-CA" sz="2400" i="1" cap="none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𝑛𝑝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&lt;7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), the Poisson distribution can be used to approximate the Binomial probability calculations.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E.g.: Consider a shipment of n = 5000 CPU chips. In the past, about 0.01% of the chips are defectives. The shipment has to be returned if there are more than 2 defectives. Find the probability that the shipment will be returned?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  <a:blipFill>
                <a:blip r:embed="rId3"/>
                <a:stretch>
                  <a:fillRect l="-722" t="-121" r="-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030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Other Notable Distributions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 fontScale="92500" lnSpcReduction="10000"/>
          </a:bodyPr>
          <a:lstStyle/>
          <a:p>
            <a:pPr marL="460375" indent="-460375"/>
            <a:r>
              <a:rPr lang="en-CA" sz="2400" b="1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Geometric Distributions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(more DS applications):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The most common definition of a geometric RV is the number of Failures before getting the first Successes.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Examples: If Success is defined properly, it has many interesting uses (like Success = detecting the first spam mail after many Failures = non-spam email; Success = a share of a social media post after many Failures = no action taken etc.)</a:t>
            </a:r>
          </a:p>
          <a:p>
            <a:pPr marL="460375" indent="-460375"/>
            <a:r>
              <a:rPr lang="en-CA" sz="2400" b="1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Hypergeometric Distributions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(more STAT applications):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The most common use is to find the probability in stratified random sampling method.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Example: Suppose 10 Board Members (3 with Accounting background and other 7 don’t). A subcommittee of 3 Board Members (with at least one Accounting member) is drawn. How likely can this be achieved?</a:t>
            </a:r>
          </a:p>
        </p:txBody>
      </p:sp>
    </p:spTree>
    <p:extLst>
      <p:ext uri="{BB962C8B-B14F-4D97-AF65-F5344CB8AC3E}">
        <p14:creationId xmlns:p14="http://schemas.microsoft.com/office/powerpoint/2010/main" val="180322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306973"/>
            <a:ext cx="10972800" cy="914400"/>
          </a:xfrm>
        </p:spPr>
        <p:txBody>
          <a:bodyPr anchor="t"/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Any Questions?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9" y="1150271"/>
            <a:ext cx="8229600" cy="5195455"/>
          </a:xfrm>
        </p:spPr>
      </p:pic>
    </p:spTree>
    <p:extLst>
      <p:ext uri="{BB962C8B-B14F-4D97-AF65-F5344CB8AC3E}">
        <p14:creationId xmlns:p14="http://schemas.microsoft.com/office/powerpoint/2010/main" val="2267341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97944"/>
            <a:ext cx="10972800" cy="5486400"/>
          </a:xfrm>
        </p:spPr>
        <p:txBody>
          <a:bodyPr anchor="ctr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CA" sz="6600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Module 07:</a:t>
            </a:r>
            <a:br>
              <a:rPr lang="en-CA" sz="6600" cap="none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</a:br>
            <a:r>
              <a:rPr lang="en-CA" sz="6600" cap="none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Discrete Random </a:t>
            </a:r>
            <a:r>
              <a:rPr lang="en-CA" sz="6600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Variables &amp; </a:t>
            </a:r>
            <a:br>
              <a:rPr lang="en-CA" sz="6600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</a:br>
            <a:r>
              <a:rPr lang="en-CA" sz="6600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Probability Distributions</a:t>
            </a:r>
            <a:endParaRPr lang="en-CA" sz="6600" cap="none" dirty="0">
              <a:solidFill>
                <a:srgbClr val="C0000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314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Review: Functions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</p:spPr>
            <p:txBody>
              <a:bodyPr anchor="t">
                <a:normAutofit/>
              </a:bodyPr>
              <a:lstStyle/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mathematics, a </a:t>
                </a:r>
                <a:r>
                  <a:rPr lang="en-CA" sz="2400" b="1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function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defined as a mapping of a </a:t>
                </a:r>
                <a:r>
                  <a:rPr lang="en-CA" sz="2400" b="1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domain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(all possible values of X) to a </a:t>
                </a:r>
                <a:r>
                  <a:rPr lang="en-CA" sz="2400" b="1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range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(all possible values of Y).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E.g.1: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maps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ℝ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(domain is all real numbers) to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sSup>
                      <m:sSupPr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ℝ</m:t>
                        </m:r>
                      </m:e>
                      <m:sup>
                        <m:r>
                          <a:rPr lang="en-CA" sz="2400" b="0" i="1" cap="non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(range is all positive real numbers). 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E.g.2: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could also be used to map </a:t>
                </a:r>
                <a14:m>
                  <m:oMath xmlns:m="http://schemas.openxmlformats.org/officeDocument/2006/math">
                    <m:r>
                      <a:rPr lang="en-CA" sz="2400" i="1" cap="none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CA" sz="2400" i="1" cap="none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{2,3,4}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CA" sz="2400" i="1" cap="none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CA" sz="2400" i="1" cap="none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4,9,16</m:t>
                        </m:r>
                      </m:e>
                    </m:d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60375" indent="-460375"/>
                <a:endParaRPr lang="en-CA" sz="2400" cap="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  <a:blipFill>
                <a:blip r:embed="rId3"/>
                <a:stretch>
                  <a:fillRect l="-722" t="-121" r="-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diagram of a function&#10;&#10;Description automatically generated">
            <a:extLst>
              <a:ext uri="{FF2B5EF4-FFF2-40B4-BE49-F238E27FC236}">
                <a16:creationId xmlns:a16="http://schemas.microsoft.com/office/drawing/2014/main" id="{60D0029E-C9F9-7CDC-DBF7-5FC01B802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288" y="4114800"/>
            <a:ext cx="669142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7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Random Variables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 fontScale="92500" lnSpcReduction="10000"/>
          </a:bodyPr>
          <a:lstStyle/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In statistics, a </a:t>
            </a:r>
            <a:r>
              <a:rPr lang="en-CA" sz="2400" b="1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 variable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is a function mapping of all outcomes of an experiment (or sample space) to a set of “numbers”.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If there are </a:t>
            </a:r>
            <a:r>
              <a:rPr lang="en-CA" sz="2400" u="sng" cap="none" dirty="0">
                <a:latin typeface="Calibri" panose="020F0502020204030204" pitchFamily="34" charset="0"/>
                <a:cs typeface="Calibri" panose="020F0502020204030204" pitchFamily="34" charset="0"/>
              </a:rPr>
              <a:t>finite or countably infinite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“numbers”, then the random variable is a </a:t>
            </a:r>
            <a:r>
              <a:rPr lang="en-CA" sz="2400" b="1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discrete random variable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In this course, all discrete RV are </a:t>
            </a:r>
            <a:r>
              <a:rPr lang="en-CA" sz="2400" u="sng" cap="none" dirty="0">
                <a:latin typeface="Calibri" panose="020F0502020204030204" pitchFamily="34" charset="0"/>
                <a:cs typeface="Calibri" panose="020F0502020204030204" pitchFamily="34" charset="0"/>
              </a:rPr>
              <a:t>whole numbers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{0,1,2,3…} of </a:t>
            </a:r>
            <a:r>
              <a:rPr lang="en-CA" sz="2400" u="sng" cap="none" dirty="0">
                <a:latin typeface="Calibri" panose="020F0502020204030204" pitchFamily="34" charset="0"/>
                <a:cs typeface="Calibri" panose="020F0502020204030204" pitchFamily="34" charset="0"/>
              </a:rPr>
              <a:t>counting numbers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{1,2,3…}.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E.g.1: Expt = toss 3 coins, RV = number of heads</a:t>
            </a:r>
            <a:b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Expt = roll 2 dice, RV = sum of dots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Otherwise, if there are </a:t>
            </a:r>
            <a:r>
              <a:rPr lang="en-CA" sz="2400" u="sng" cap="none" dirty="0">
                <a:latin typeface="Calibri" panose="020F0502020204030204" pitchFamily="34" charset="0"/>
                <a:cs typeface="Calibri" panose="020F0502020204030204" pitchFamily="34" charset="0"/>
              </a:rPr>
              <a:t>infinite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“numbers”, then the random variable is a </a:t>
            </a:r>
            <a:r>
              <a:rPr lang="en-CA" sz="2400" b="1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continuous random variable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. (More about this in the next slide deck.)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E.g.2: Expt = a social media post, RV = duration or length (in seconds)</a:t>
            </a:r>
            <a:b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Expt = a person, RV = height (in centimetres) or weight (in kilograms)</a:t>
            </a:r>
          </a:p>
        </p:txBody>
      </p:sp>
    </p:spTree>
    <p:extLst>
      <p:ext uri="{BB962C8B-B14F-4D97-AF65-F5344CB8AC3E}">
        <p14:creationId xmlns:p14="http://schemas.microsoft.com/office/powerpoint/2010/main" val="415582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Discrete Random Variables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 fontScale="92500" lnSpcReduction="10000"/>
          </a:bodyPr>
          <a:lstStyle/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E.g.1: (Empirical) During the first year of operation, customers at a local coffee shop order small coffee 30% of the time, medium coffee 50% of the time and large coffee 20% of the time. The owner will make a profit of $1.50, $1.20, and $0.80 from the sales of small, medium, and large coffee. Identify the experiment, outcomes and RV.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Expt = a customer at this local coffee shop</a:t>
            </a:r>
            <a:b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Outcomes = order small, medium, or large coffee</a:t>
            </a:r>
            <a:b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RV = profit per customer (or per order of coffee) -&gt; there are only 3 (or finite) outcomes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E.g.2: (Theoretical) Consider the number of heads you get (or face up) when tossing 3 fair coins. Identify the experiment, outcomes and RV.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Expt = tossing 3 coins</a:t>
            </a:r>
            <a:b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Outcomes = {HHH, HHT, HTH, THH, TTH, THT, HTT, TTT}</a:t>
            </a:r>
            <a:b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RV = number of heads -&gt; there are only 4 (or finite) outcomes</a:t>
            </a:r>
          </a:p>
        </p:txBody>
      </p:sp>
    </p:spTree>
    <p:extLst>
      <p:ext uri="{BB962C8B-B14F-4D97-AF65-F5344CB8AC3E}">
        <p14:creationId xmlns:p14="http://schemas.microsoft.com/office/powerpoint/2010/main" val="71149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Discrete Probability Distributions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/>
          </a:bodyPr>
          <a:lstStyle/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E.g.1: During the first year of operation, customers at a local coffee shop order small coffee 30% of the time, medium coffee 50% of the time and large coffee 20% of the time. The owner will make a profit of $1.50, $1.20, and $0.80 from the sales of small, medium, and large coffee. Construct a probability distribution (table).</a:t>
            </a:r>
          </a:p>
          <a:p>
            <a:pPr marL="460375" indent="-460375"/>
            <a:endParaRPr lang="en-CA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endParaRPr lang="en-CA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E.g.2: (Theoretical) Consider the number of heads you get (or face up) when tossing 3 fair coins. Construct a probability distribution (table).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42EC7B8-73ED-0183-722D-A5D8721AB8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329037"/>
              </p:ext>
            </p:extLst>
          </p:nvPr>
        </p:nvGraphicFramePr>
        <p:xfrm>
          <a:off x="2438400" y="3318487"/>
          <a:ext cx="73152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887673448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49552482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35563467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01571805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RV or 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1.50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1.20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0.80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8229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Prob or p(x)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0.30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0.20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222749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446C043-B9CD-1E01-BB10-8726C6B3D8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681966"/>
              </p:ext>
            </p:extLst>
          </p:nvPr>
        </p:nvGraphicFramePr>
        <p:xfrm>
          <a:off x="1524000" y="5553152"/>
          <a:ext cx="91440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887673448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49552482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76658289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35563467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01571805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RV or 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8229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Prob or p(x)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1/8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3/8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3/8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1/8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2227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901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E(X) and Var(X)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</p:spPr>
            <p:txBody>
              <a:bodyPr anchor="t">
                <a:normAutofit fontScale="92500"/>
              </a:bodyPr>
              <a:lstStyle/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expected value of a random variable X or simply E(X) is given by: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𝜇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𝐸</m:t>
                      </m:r>
                      <m:d>
                        <m:dPr>
                          <m:ctrlP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𝑋</m:t>
                          </m:r>
                        </m:e>
                      </m:d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CA" sz="2400" i="1" cap="none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lang="en-CA" sz="2400" i="1" cap="none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⋅</m:t>
                          </m:r>
                          <m:r>
                            <a:rPr lang="en-CA" sz="2400" i="1" cap="none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𝑝</m:t>
                          </m:r>
                          <m:r>
                            <a:rPr lang="en-CA" sz="2400" i="1" cap="none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CA" sz="2400" i="1" cap="none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lang="en-CA" sz="2400" i="1" cap="none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CA" sz="2400" cap="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variance of a random variable X or simply Var(X) is given by: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𝜎</m:t>
                          </m:r>
                        </m:e>
                        <m:sup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𝑉𝑎𝑟</m:t>
                      </m:r>
                      <m:d>
                        <m:dPr>
                          <m:ctrlP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𝑋</m:t>
                          </m:r>
                        </m:e>
                      </m:d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CA" sz="2400" b="0" i="1" cap="none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2400" b="0" i="1" cap="none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2400" b="0" i="1" cap="none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lang="en-CA" sz="2400" b="0" i="1" cap="none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r>
                                    <a:rPr lang="en-CA" sz="2400" b="0" i="1" cap="none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CA" sz="2400" b="0" i="1" cap="none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⋅</m:t>
                          </m:r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𝑝</m:t>
                          </m:r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e>
                      </m:nary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𝑜𝑟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𝐸</m:t>
                      </m:r>
                      <m:d>
                        <m:dPr>
                          <m:ctrlP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2400" b="0" i="1" cap="none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CA" sz="2400" b="0" i="1" cap="none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CA" sz="2400" b="0" i="1" cap="none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sSup>
                        <m:sSupPr>
                          <m:ctrlP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𝜇</m:t>
                          </m:r>
                        </m:e>
                        <m:sup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2400" cap="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E.g.1: Coffee Purchase. Find E(X) and Var(X).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Note: Expected Monetary Value or EMV is often used</a:t>
                </a:r>
                <a:b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business when X is about money.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E.g.2: Tossing 3 coins. Find E(X) and Var(X).</a:t>
                </a:r>
              </a:p>
              <a:p>
                <a:pPr marL="460375" indent="-460375"/>
                <a:endParaRPr lang="en-CA" sz="2400" cap="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  <a:blipFill>
                <a:blip r:embed="rId3"/>
                <a:stretch>
                  <a:fillRect l="-611" b="-60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3BA323-5398-8A2A-9D07-E783A939E0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492639"/>
              </p:ext>
            </p:extLst>
          </p:nvPr>
        </p:nvGraphicFramePr>
        <p:xfrm>
          <a:off x="7802880" y="4889857"/>
          <a:ext cx="438912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7280">
                  <a:extLst>
                    <a:ext uri="{9D8B030D-6E8A-4147-A177-3AD203B41FA5}">
                      <a16:colId xmlns:a16="http://schemas.microsoft.com/office/drawing/2014/main" val="3887673448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495524822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3535563467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01571805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1.20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0.80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82290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p(x)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0.30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0.20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222749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595487C-3A62-351E-C825-950D47B13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790282"/>
              </p:ext>
            </p:extLst>
          </p:nvPr>
        </p:nvGraphicFramePr>
        <p:xfrm>
          <a:off x="6705600" y="5871766"/>
          <a:ext cx="548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7280">
                  <a:extLst>
                    <a:ext uri="{9D8B030D-6E8A-4147-A177-3AD203B41FA5}">
                      <a16:colId xmlns:a16="http://schemas.microsoft.com/office/drawing/2014/main" val="3887673448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495524822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766582895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3535563467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01571805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82290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p(x)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1/8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3/8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3/8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1/8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2227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04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Interpretation of E(X) and Var(X)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/>
          </a:bodyPr>
          <a:lstStyle/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Expected value is basically a “weighted average”, if you consider p(x) as the weight.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Therefore, the interpretation is like mean, with a twist (because it involves probability).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Interpretation of E(X): (1) an average of the (2) random variable (3) when the experiment is repeated infinite number of times.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We typically want to know the interpretation of SD(X) more often than Var(X).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Interpretation of SD(X): (1) a typical deviation from the average of the (2) random variable (3) when the experiment is repeated infinite number of times.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Interpret E(X) in e.g.1 and SD(X) in e.g.2.</a:t>
            </a:r>
          </a:p>
        </p:txBody>
      </p:sp>
    </p:spTree>
    <p:extLst>
      <p:ext uri="{BB962C8B-B14F-4D97-AF65-F5344CB8AC3E}">
        <p14:creationId xmlns:p14="http://schemas.microsoft.com/office/powerpoint/2010/main" val="193424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Discrete Uniform RV &amp; Distributions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</p:spPr>
            <p:txBody>
              <a:bodyPr anchor="t">
                <a:normAutofit fontScale="92500"/>
              </a:bodyPr>
              <a:lstStyle/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When X is a </a:t>
                </a:r>
                <a:r>
                  <a:rPr lang="en-CA" sz="2400" b="1" cap="none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Discrete Uniform RV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CA" sz="2400" u="sng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between 1 and n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 probability mass function is: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d>
                      <m:dPr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n is the sample size.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most application, values of X and are </a:t>
                </a:r>
                <a:r>
                  <a:rPr lang="en-CA" sz="2400" u="sng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positive integers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Note that the function has no X in it. Hence the term “uniform”.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Expected value and variance are: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𝐸</m:t>
                      </m:r>
                      <m:d>
                        <m:dPr>
                          <m:ctrlP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𝑋</m:t>
                          </m:r>
                        </m:e>
                      </m:d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</m:t>
                          </m:r>
                        </m:num>
                        <m:den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𝑉𝑎𝑟</m:t>
                      </m:r>
                      <m:d>
                        <m:dPr>
                          <m:ctrlP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𝑋</m:t>
                          </m:r>
                        </m:e>
                      </m:d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sz="2400" b="0" i="1" cap="none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CA" sz="2400" b="0" i="1" cap="none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CA" sz="2400" b="0" i="1" cap="none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num>
                        <m:den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CA" sz="2400" cap="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Related STAT concepts: simple random sample, random number generator,</a:t>
                </a:r>
                <a:b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randomization in experimental studies etc.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Probability examples: rolling a regular dice, or a 20-sided die in gaming etc.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  <a:blipFill>
                <a:blip r:embed="rId3"/>
                <a:stretch>
                  <a:fillRect l="-611" b="-230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black and gold die&#10;&#10;Description automatically generated">
            <a:extLst>
              <a:ext uri="{FF2B5EF4-FFF2-40B4-BE49-F238E27FC236}">
                <a16:creationId xmlns:a16="http://schemas.microsoft.com/office/drawing/2014/main" id="{E58ECA25-A067-C299-3DCE-EE7EBD6F63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635" y="5029200"/>
            <a:ext cx="1853365" cy="1828800"/>
          </a:xfrm>
          <a:prstGeom prst="rect">
            <a:avLst/>
          </a:prstGeom>
        </p:spPr>
      </p:pic>
      <p:pic>
        <p:nvPicPr>
          <p:cNvPr id="9" name="Picture 8" descr="A diagram of a number of blue rectangular objects&#10;&#10;Description automatically generated">
            <a:extLst>
              <a:ext uri="{FF2B5EF4-FFF2-40B4-BE49-F238E27FC236}">
                <a16:creationId xmlns:a16="http://schemas.microsoft.com/office/drawing/2014/main" id="{68744EA4-CAF2-8025-9778-8BFB7560DB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771" y="2484017"/>
            <a:ext cx="3026229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1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rople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ustom 1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5894</TotalTime>
  <Words>3626</Words>
  <Application>Microsoft Office PowerPoint</Application>
  <PresentationFormat>Widescreen</PresentationFormat>
  <Paragraphs>238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Lucida Calligraphy</vt:lpstr>
      <vt:lpstr>Wingdings</vt:lpstr>
      <vt:lpstr>Droplet</vt:lpstr>
      <vt:lpstr>PowerPoint Presentation</vt:lpstr>
      <vt:lpstr>Module 07: Discrete Random Variables &amp;  Probability Distributions</vt:lpstr>
      <vt:lpstr>Review: Functions</vt:lpstr>
      <vt:lpstr>Random Variables</vt:lpstr>
      <vt:lpstr>Discrete Random Variables</vt:lpstr>
      <vt:lpstr>Discrete Probability Distributions</vt:lpstr>
      <vt:lpstr>E(X) and Var(X)</vt:lpstr>
      <vt:lpstr>Interpretation of E(X) and Var(X)</vt:lpstr>
      <vt:lpstr>Discrete Uniform RV &amp; Distributions</vt:lpstr>
      <vt:lpstr>Bernoulli RV &amp; Distributions</vt:lpstr>
      <vt:lpstr>Binomial RV &amp; Probability Calculations</vt:lpstr>
      <vt:lpstr>The 4 Binomial Conditions</vt:lpstr>
      <vt:lpstr>Binomial Distribution Applications</vt:lpstr>
      <vt:lpstr>Poisson RV &amp; Probability Calculations</vt:lpstr>
      <vt:lpstr>The Poisson Conditions</vt:lpstr>
      <vt:lpstr>Poisson Distribution Applications</vt:lpstr>
      <vt:lpstr>Poisson Approx. to Binomial</vt:lpstr>
      <vt:lpstr>Other Notable Distributions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Introductory Statistics</dc:title>
  <dc:creator>Michael Lo</dc:creator>
  <cp:lastModifiedBy>Michael Lo</cp:lastModifiedBy>
  <cp:revision>291</cp:revision>
  <cp:lastPrinted>2021-09-02T03:36:56Z</cp:lastPrinted>
  <dcterms:created xsi:type="dcterms:W3CDTF">2019-08-17T03:31:35Z</dcterms:created>
  <dcterms:modified xsi:type="dcterms:W3CDTF">2025-06-05T16:05:47Z</dcterms:modified>
</cp:coreProperties>
</file>